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4.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5.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6.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7.xml" ContentType="application/vnd.openxmlformats-officedocument.theme+xml"/>
  <Override PartName="/ppt/slideLayouts/slideLayout52.xml" ContentType="application/vnd.openxmlformats-officedocument.presentationml.slideLayout+xml"/>
  <Override PartName="/ppt/theme/theme8.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9.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10.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11.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 id="2147483742" r:id="rId2"/>
    <p:sldMasterId id="2147483990" r:id="rId3"/>
    <p:sldMasterId id="2147484055" r:id="rId4"/>
    <p:sldMasterId id="2147484063" r:id="rId5"/>
    <p:sldMasterId id="2147484084" r:id="rId6"/>
    <p:sldMasterId id="2147484093" r:id="rId7"/>
    <p:sldMasterId id="2147484111" r:id="rId8"/>
    <p:sldMasterId id="2147484113" r:id="rId9"/>
    <p:sldMasterId id="2147484125" r:id="rId10"/>
    <p:sldMasterId id="2147484128" r:id="rId11"/>
    <p:sldMasterId id="2147484140" r:id="rId12"/>
  </p:sldMasterIdLst>
  <p:notesMasterIdLst>
    <p:notesMasterId r:id="rId39"/>
  </p:notesMasterIdLst>
  <p:handoutMasterIdLst>
    <p:handoutMasterId r:id="rId40"/>
  </p:handoutMasterIdLst>
  <p:sldIdLst>
    <p:sldId id="1504" r:id="rId13"/>
    <p:sldId id="1693" r:id="rId14"/>
    <p:sldId id="1670" r:id="rId15"/>
    <p:sldId id="1671" r:id="rId16"/>
    <p:sldId id="1672" r:id="rId17"/>
    <p:sldId id="1673" r:id="rId18"/>
    <p:sldId id="1674" r:id="rId19"/>
    <p:sldId id="1675" r:id="rId20"/>
    <p:sldId id="1676" r:id="rId21"/>
    <p:sldId id="1677" r:id="rId22"/>
    <p:sldId id="1678" r:id="rId23"/>
    <p:sldId id="1679" r:id="rId24"/>
    <p:sldId id="1684" r:id="rId25"/>
    <p:sldId id="1685" r:id="rId26"/>
    <p:sldId id="1680" r:id="rId27"/>
    <p:sldId id="1683" r:id="rId28"/>
    <p:sldId id="1681" r:id="rId29"/>
    <p:sldId id="1687" r:id="rId30"/>
    <p:sldId id="1688" r:id="rId31"/>
    <p:sldId id="1689" r:id="rId32"/>
    <p:sldId id="1690" r:id="rId33"/>
    <p:sldId id="1691" r:id="rId34"/>
    <p:sldId id="1692" r:id="rId35"/>
    <p:sldId id="1669" r:id="rId36"/>
    <p:sldId id="506" r:id="rId37"/>
    <p:sldId id="1686" r:id="rId38"/>
  </p:sldIdLst>
  <p:sldSz cx="7315200" cy="4114800"/>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365125" indent="92075" algn="l"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730250" indent="184150" algn="l"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096963" indent="274638" algn="l"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462088" indent="366713" algn="l"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296">
          <p15:clr>
            <a:srgbClr val="A4A3A4"/>
          </p15:clr>
        </p15:guide>
        <p15:guide id="2" pos="2304">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7676"/>
    <a:srgbClr val="F3FFFF"/>
    <a:srgbClr val="818181"/>
    <a:srgbClr val="F1F1F2"/>
    <a:srgbClr val="20E37E"/>
    <a:srgbClr val="00FFFF"/>
    <a:srgbClr val="80FF00"/>
    <a:srgbClr val="FBFDFC"/>
    <a:srgbClr val="EEEEEE"/>
    <a:srgbClr val="FAFDF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58" autoAdjust="0"/>
    <p:restoredTop sz="93156" autoAdjust="0"/>
  </p:normalViewPr>
  <p:slideViewPr>
    <p:cSldViewPr>
      <p:cViewPr>
        <p:scale>
          <a:sx n="110" d="100"/>
          <a:sy n="110" d="100"/>
        </p:scale>
        <p:origin x="584" y="1512"/>
      </p:cViewPr>
      <p:guideLst>
        <p:guide orient="horz" pos="1296"/>
        <p:guide pos="230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10328"/>
    </p:cViewPr>
  </p:sorterViewPr>
  <p:notesViewPr>
    <p:cSldViewPr snapToGrid="0">
      <p:cViewPr>
        <p:scale>
          <a:sx n="155" d="100"/>
          <a:sy n="155" d="100"/>
        </p:scale>
        <p:origin x="-3312" y="184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notesMaster" Target="notesMasters/notesMaster1.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slide" Target="slides/slide1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10" Type="http://schemas.openxmlformats.org/officeDocument/2006/relationships/slideMaster" Target="slideMasters/slideMaster10.xml"/><Relationship Id="rId19" Type="http://schemas.openxmlformats.org/officeDocument/2006/relationships/slide" Target="slides/slide7.xml"/><Relationship Id="rId31" Type="http://schemas.openxmlformats.org/officeDocument/2006/relationships/slide" Target="slides/slide19.xml"/><Relationship Id="rId4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theme" Target="theme/theme1.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ea typeface="ＭＳ Ｐゴシック" pitchFamily="-112" charset="-128"/>
                <a:cs typeface="+mn-cs"/>
              </a:defRPr>
            </a:lvl1pPr>
          </a:lstStyle>
          <a:p>
            <a:pPr>
              <a:defRPr/>
            </a:pPr>
            <a:endParaRPr lang="en-US" dirty="0"/>
          </a:p>
        </p:txBody>
      </p:sp>
      <p:sp>
        <p:nvSpPr>
          <p:cNvPr id="24579"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ea typeface="ＭＳ Ｐゴシック" pitchFamily="-112" charset="-128"/>
                <a:cs typeface="+mn-cs"/>
              </a:defRPr>
            </a:lvl1pPr>
          </a:lstStyle>
          <a:p>
            <a:pPr>
              <a:defRPr/>
            </a:pPr>
            <a:endParaRPr lang="en-US" dirty="0"/>
          </a:p>
        </p:txBody>
      </p:sp>
      <p:sp>
        <p:nvSpPr>
          <p:cNvPr id="24580"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ea typeface="ＭＳ Ｐゴシック" pitchFamily="-112" charset="-128"/>
                <a:cs typeface="+mn-cs"/>
              </a:defRPr>
            </a:lvl1pPr>
          </a:lstStyle>
          <a:p>
            <a:pPr>
              <a:defRPr/>
            </a:pPr>
            <a:endParaRPr lang="en-US" dirty="0"/>
          </a:p>
        </p:txBody>
      </p:sp>
      <p:sp>
        <p:nvSpPr>
          <p:cNvPr id="24581"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6F02BA5-4795-994B-81D0-FA94910C4C1A}" type="slidenum">
              <a:rPr lang="en-US"/>
              <a:pPr/>
              <a:t>‹#›</a:t>
            </a:fld>
            <a:endParaRPr lang="en-US" dirty="0"/>
          </a:p>
        </p:txBody>
      </p:sp>
    </p:spTree>
    <p:extLst>
      <p:ext uri="{BB962C8B-B14F-4D97-AF65-F5344CB8AC3E}">
        <p14:creationId xmlns:p14="http://schemas.microsoft.com/office/powerpoint/2010/main" val="22111264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png>
</file>

<file path=ppt/media/image5.png>
</file>

<file path=ppt/media/image7.tif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0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ea typeface="ＭＳ Ｐゴシック" pitchFamily="-112" charset="-128"/>
                <a:cs typeface="+mn-cs"/>
              </a:defRPr>
            </a:lvl1pPr>
          </a:lstStyle>
          <a:p>
            <a:pPr>
              <a:defRPr/>
            </a:pPr>
            <a:endParaRPr lang="en-US" dirty="0"/>
          </a:p>
        </p:txBody>
      </p:sp>
      <p:sp>
        <p:nvSpPr>
          <p:cNvPr id="51203"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ea typeface="ＭＳ Ｐゴシック" pitchFamily="-112" charset="-128"/>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1205"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1206"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ea typeface="ＭＳ Ｐゴシック" pitchFamily="-112" charset="-128"/>
                <a:cs typeface="+mn-cs"/>
              </a:defRPr>
            </a:lvl1pPr>
          </a:lstStyle>
          <a:p>
            <a:pPr>
              <a:defRPr/>
            </a:pPr>
            <a:endParaRPr lang="en-US" dirty="0"/>
          </a:p>
        </p:txBody>
      </p:sp>
      <p:sp>
        <p:nvSpPr>
          <p:cNvPr id="51207"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706F8D69-B00F-F44E-9B61-4DC184CA17F8}" type="slidenum">
              <a:rPr lang="en-US"/>
              <a:pPr/>
              <a:t>‹#›</a:t>
            </a:fld>
            <a:endParaRPr lang="en-US" dirty="0"/>
          </a:p>
        </p:txBody>
      </p:sp>
    </p:spTree>
    <p:extLst>
      <p:ext uri="{BB962C8B-B14F-4D97-AF65-F5344CB8AC3E}">
        <p14:creationId xmlns:p14="http://schemas.microsoft.com/office/powerpoint/2010/main" val="173496680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ＭＳ Ｐゴシック" pitchFamily="-108" charset="-128"/>
      </a:defRPr>
    </a:lvl1pPr>
    <a:lvl2pPr marL="365125"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2pPr>
    <a:lvl3pPr marL="730250"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3pPr>
    <a:lvl4pPr marL="1096963"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4pPr>
    <a:lvl5pPr marL="1462088" algn="l" rtl="0" eaLnBrk="0" fontAlgn="base" hangingPunct="0">
      <a:spcBef>
        <a:spcPct val="30000"/>
      </a:spcBef>
      <a:spcAft>
        <a:spcPct val="0"/>
      </a:spcAft>
      <a:defRPr sz="1000" kern="1200">
        <a:solidFill>
          <a:schemeClr val="tx1"/>
        </a:solidFill>
        <a:latin typeface="Arial" pitchFamily="-108" charset="0"/>
        <a:ea typeface="ＭＳ Ｐゴシック" pitchFamily="-108" charset="-128"/>
        <a:cs typeface="+mn-cs"/>
      </a:defRPr>
    </a:lvl5pPr>
    <a:lvl6pPr marL="1828800" algn="l" defTabSz="365760" rtl="0" eaLnBrk="1" latinLnBrk="0" hangingPunct="1">
      <a:defRPr sz="1000" kern="1200">
        <a:solidFill>
          <a:schemeClr val="tx1"/>
        </a:solidFill>
        <a:latin typeface="+mn-lt"/>
        <a:ea typeface="+mn-ea"/>
        <a:cs typeface="+mn-cs"/>
      </a:defRPr>
    </a:lvl6pPr>
    <a:lvl7pPr marL="2194560" algn="l" defTabSz="365760" rtl="0" eaLnBrk="1" latinLnBrk="0" hangingPunct="1">
      <a:defRPr sz="1000" kern="1200">
        <a:solidFill>
          <a:schemeClr val="tx1"/>
        </a:solidFill>
        <a:latin typeface="+mn-lt"/>
        <a:ea typeface="+mn-ea"/>
        <a:cs typeface="+mn-cs"/>
      </a:defRPr>
    </a:lvl7pPr>
    <a:lvl8pPr marL="2560320" algn="l" defTabSz="365760" rtl="0" eaLnBrk="1" latinLnBrk="0" hangingPunct="1">
      <a:defRPr sz="1000" kern="1200">
        <a:solidFill>
          <a:schemeClr val="tx1"/>
        </a:solidFill>
        <a:latin typeface="+mn-lt"/>
        <a:ea typeface="+mn-ea"/>
        <a:cs typeface="+mn-cs"/>
      </a:defRPr>
    </a:lvl8pPr>
    <a:lvl9pPr marL="2926080" algn="l" defTabSz="365760" rtl="0" eaLnBrk="1" latinLnBrk="0" hangingPunct="1">
      <a:defRPr sz="1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i="0"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02D86E-3957-4652-9458-B41012F00ED5}" type="slidenum">
              <a:rPr kumimoji="0" lang="en-US" sz="1200" b="0" i="0" u="none" strike="noStrike" kern="1200" cap="none" spc="0" normalizeH="0" baseline="0" noProof="0" smtClean="0">
                <a:ln>
                  <a:noFill/>
                </a:ln>
                <a:solidFill>
                  <a:prstClr val="black"/>
                </a:solidFill>
                <a:effectLst/>
                <a:uLnTx/>
                <a:uFillTx/>
                <a:latin typeface="Calibri"/>
                <a:ea typeface="ＭＳ Ｐゴシック" charset="0"/>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a:ea typeface="ＭＳ Ｐゴシック" charset="0"/>
              <a:cs typeface="+mn-cs"/>
            </a:endParaRPr>
          </a:p>
        </p:txBody>
      </p:sp>
    </p:spTree>
    <p:extLst>
      <p:ext uri="{BB962C8B-B14F-4D97-AF65-F5344CB8AC3E}">
        <p14:creationId xmlns:p14="http://schemas.microsoft.com/office/powerpoint/2010/main" val="646995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189380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3015447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960954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4316939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3821838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2237032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7992296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8009413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1386304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1808047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2788411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4799885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40964911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24</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27040029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576794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96472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697142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999554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268988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936821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7863449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018" eaLnBrk="1" fontAlgn="auto" latinLnBrk="0" hangingPunct="1">
              <a:lnSpc>
                <a:spcPct val="117999"/>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354879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a:extLst>
              <a:ext uri="{FF2B5EF4-FFF2-40B4-BE49-F238E27FC236}">
                <a16:creationId xmlns:a16="http://schemas.microsoft.com/office/drawing/2014/main" id="{589AEF1D-3CF4-254D-B008-1A0918431ED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Notes Placeholder 2">
            <a:extLst>
              <a:ext uri="{FF2B5EF4-FFF2-40B4-BE49-F238E27FC236}">
                <a16:creationId xmlns:a16="http://schemas.microsoft.com/office/drawing/2014/main" id="{4993ACDE-265E-5A48-B58A-BDFAE523FCD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spcBef>
                <a:spcPct val="0"/>
              </a:spcBef>
              <a:buFontTx/>
              <a:buNone/>
            </a:pPr>
            <a:endParaRPr lang="en-US" altLang="en-US" dirty="0"/>
          </a:p>
        </p:txBody>
      </p:sp>
      <p:sp>
        <p:nvSpPr>
          <p:cNvPr id="7171" name="Slide Number Placeholder 3">
            <a:extLst>
              <a:ext uri="{FF2B5EF4-FFF2-40B4-BE49-F238E27FC236}">
                <a16:creationId xmlns:a16="http://schemas.microsoft.com/office/drawing/2014/main" id="{F4FDF070-1758-8F40-9028-8D6310DC13E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D3A1E72-6577-414F-811F-0A7E93D24BFB}"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altLang="en-US" sz="1200" b="0" i="0" u="none" strike="noStrike" kern="1200" cap="none" spc="0" normalizeH="0" baseline="0" noProof="0" dirty="0">
              <a:ln>
                <a:noFill/>
              </a:ln>
              <a:solidFill>
                <a:prstClr val="black"/>
              </a:solidFill>
              <a:effectLst/>
              <a:uLnTx/>
              <a:uFillTx/>
              <a:latin typeface="Calibri" panose="020F0502020204030204" pitchFamily="34" charset="0"/>
              <a:ea typeface="ＭＳ Ｐゴシック" charset="0"/>
              <a:cs typeface="+mn-cs"/>
            </a:endParaRPr>
          </a:p>
        </p:txBody>
      </p:sp>
    </p:spTree>
    <p:extLst>
      <p:ext uri="{BB962C8B-B14F-4D97-AF65-F5344CB8AC3E}">
        <p14:creationId xmlns:p14="http://schemas.microsoft.com/office/powerpoint/2010/main" val="3096533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65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659280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761" y="163830"/>
            <a:ext cx="2406650" cy="697230"/>
          </a:xfrm>
        </p:spPr>
        <p:txBody>
          <a:bodyPr anchor="b"/>
          <a:lstStyle>
            <a:lvl1pPr algn="l">
              <a:defRPr sz="1600" b="1"/>
            </a:lvl1pPr>
          </a:lstStyle>
          <a:p>
            <a:r>
              <a:rPr lang="en-US"/>
              <a:t>Click to edit Master title style</a:t>
            </a:r>
          </a:p>
        </p:txBody>
      </p:sp>
      <p:sp>
        <p:nvSpPr>
          <p:cNvPr id="3" name="Content Placeholder 2"/>
          <p:cNvSpPr>
            <a:spLocks noGrp="1"/>
          </p:cNvSpPr>
          <p:nvPr>
            <p:ph idx="1"/>
          </p:nvPr>
        </p:nvSpPr>
        <p:spPr>
          <a:xfrm>
            <a:off x="2860040" y="163832"/>
            <a:ext cx="4089400" cy="3511868"/>
          </a:xfrm>
        </p:spPr>
        <p:txBody>
          <a:bodyPr/>
          <a:lstStyle>
            <a:lvl1pPr>
              <a:defRPr sz="2600"/>
            </a:lvl1pPr>
            <a:lvl2pPr>
              <a:defRPr sz="2200"/>
            </a:lvl2pPr>
            <a:lvl3pPr>
              <a:defRPr sz="19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761" y="861061"/>
            <a:ext cx="2406650" cy="2814638"/>
          </a:xfrm>
        </p:spPr>
        <p:txBody>
          <a:bodyPr/>
          <a:lstStyle>
            <a:lvl1pPr marL="0" indent="0">
              <a:buNone/>
              <a:defRPr sz="1100"/>
            </a:lvl1pPr>
            <a:lvl2pPr marL="365760" indent="0">
              <a:buNone/>
              <a:defRPr sz="1000"/>
            </a:lvl2pPr>
            <a:lvl3pPr marL="731520" indent="0">
              <a:buNone/>
              <a:defRPr sz="800"/>
            </a:lvl3pPr>
            <a:lvl4pPr marL="1097280" indent="0">
              <a:buNone/>
              <a:defRPr sz="700"/>
            </a:lvl4pPr>
            <a:lvl5pPr marL="1463040" indent="0">
              <a:buNone/>
              <a:defRPr sz="700"/>
            </a:lvl5pPr>
            <a:lvl6pPr marL="1828800" indent="0">
              <a:buNone/>
              <a:defRPr sz="700"/>
            </a:lvl6pPr>
            <a:lvl7pPr marL="2194560" indent="0">
              <a:buNone/>
              <a:defRPr sz="700"/>
            </a:lvl7pPr>
            <a:lvl8pPr marL="2560320" indent="0">
              <a:buNone/>
              <a:defRPr sz="700"/>
            </a:lvl8pPr>
            <a:lvl9pPr marL="2926080" indent="0">
              <a:buNone/>
              <a:defRPr sz="700"/>
            </a:lvl9pPr>
          </a:lstStyle>
          <a:p>
            <a:pPr lvl="0"/>
            <a:r>
              <a:rPr lang="en-US"/>
              <a:t>Click to edit Master text styles</a:t>
            </a:r>
          </a:p>
        </p:txBody>
      </p:sp>
      <p:sp>
        <p:nvSpPr>
          <p:cNvPr id="5" name="Date Placeholder 4"/>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2391990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830" y="2880363"/>
            <a:ext cx="4389120" cy="340043"/>
          </a:xfrm>
        </p:spPr>
        <p:txBody>
          <a:bodyPr anchor="b"/>
          <a:lstStyle>
            <a:lvl1pPr algn="l">
              <a:defRPr sz="1600" b="1"/>
            </a:lvl1pPr>
          </a:lstStyle>
          <a:p>
            <a:r>
              <a:rPr lang="en-US"/>
              <a:t>Click to edit Master title style</a:t>
            </a:r>
          </a:p>
        </p:txBody>
      </p:sp>
      <p:sp>
        <p:nvSpPr>
          <p:cNvPr id="3" name="Picture Placeholder 2"/>
          <p:cNvSpPr>
            <a:spLocks noGrp="1"/>
          </p:cNvSpPr>
          <p:nvPr>
            <p:ph type="pic" idx="1"/>
          </p:nvPr>
        </p:nvSpPr>
        <p:spPr>
          <a:xfrm>
            <a:off x="1433830" y="367665"/>
            <a:ext cx="4389120" cy="2468880"/>
          </a:xfrm>
        </p:spPr>
        <p:txBody>
          <a:bodyPr/>
          <a:lstStyle>
            <a:lvl1pPr marL="0" indent="0">
              <a:buNone/>
              <a:defRPr sz="2600"/>
            </a:lvl1pPr>
            <a:lvl2pPr marL="365760" indent="0">
              <a:buNone/>
              <a:defRPr sz="2200"/>
            </a:lvl2pPr>
            <a:lvl3pPr marL="731520" indent="0">
              <a:buNone/>
              <a:defRPr sz="1900"/>
            </a:lvl3pPr>
            <a:lvl4pPr marL="1097280" indent="0">
              <a:buNone/>
              <a:defRPr sz="1600"/>
            </a:lvl4pPr>
            <a:lvl5pPr marL="1463040" indent="0">
              <a:buNone/>
              <a:defRPr sz="1600"/>
            </a:lvl5pPr>
            <a:lvl6pPr marL="1828800" indent="0">
              <a:buNone/>
              <a:defRPr sz="1600"/>
            </a:lvl6pPr>
            <a:lvl7pPr marL="2194560" indent="0">
              <a:buNone/>
              <a:defRPr sz="1600"/>
            </a:lvl7pPr>
            <a:lvl8pPr marL="2560320" indent="0">
              <a:buNone/>
              <a:defRPr sz="1600"/>
            </a:lvl8pPr>
            <a:lvl9pPr marL="2926080" indent="0">
              <a:buNone/>
              <a:defRPr sz="1600"/>
            </a:lvl9pPr>
          </a:lstStyle>
          <a:p>
            <a:r>
              <a:rPr lang="en-US" dirty="0"/>
              <a:t>Click icon to add picture</a:t>
            </a:r>
          </a:p>
        </p:txBody>
      </p:sp>
      <p:sp>
        <p:nvSpPr>
          <p:cNvPr id="4" name="Text Placeholder 3"/>
          <p:cNvSpPr>
            <a:spLocks noGrp="1"/>
          </p:cNvSpPr>
          <p:nvPr>
            <p:ph type="body" sz="half" idx="2"/>
          </p:nvPr>
        </p:nvSpPr>
        <p:spPr>
          <a:xfrm>
            <a:off x="1433830" y="3220403"/>
            <a:ext cx="4389120" cy="482918"/>
          </a:xfrm>
        </p:spPr>
        <p:txBody>
          <a:bodyPr/>
          <a:lstStyle>
            <a:lvl1pPr marL="0" indent="0">
              <a:buNone/>
              <a:defRPr sz="1100"/>
            </a:lvl1pPr>
            <a:lvl2pPr marL="365760" indent="0">
              <a:buNone/>
              <a:defRPr sz="1000"/>
            </a:lvl2pPr>
            <a:lvl3pPr marL="731520" indent="0">
              <a:buNone/>
              <a:defRPr sz="800"/>
            </a:lvl3pPr>
            <a:lvl4pPr marL="1097280" indent="0">
              <a:buNone/>
              <a:defRPr sz="700"/>
            </a:lvl4pPr>
            <a:lvl5pPr marL="1463040" indent="0">
              <a:buNone/>
              <a:defRPr sz="700"/>
            </a:lvl5pPr>
            <a:lvl6pPr marL="1828800" indent="0">
              <a:buNone/>
              <a:defRPr sz="700"/>
            </a:lvl6pPr>
            <a:lvl7pPr marL="2194560" indent="0">
              <a:buNone/>
              <a:defRPr sz="700"/>
            </a:lvl7pPr>
            <a:lvl8pPr marL="2560320" indent="0">
              <a:buNone/>
              <a:defRPr sz="700"/>
            </a:lvl8pPr>
            <a:lvl9pPr marL="2926080" indent="0">
              <a:buNone/>
              <a:defRPr sz="700"/>
            </a:lvl9pPr>
          </a:lstStyle>
          <a:p>
            <a:pPr lvl="0"/>
            <a:r>
              <a:rPr lang="en-US"/>
              <a:t>Click to edit Master text styles</a:t>
            </a:r>
          </a:p>
        </p:txBody>
      </p:sp>
      <p:sp>
        <p:nvSpPr>
          <p:cNvPr id="5" name="Date Placeholder 4"/>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3667932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022607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520" y="164783"/>
            <a:ext cx="1645920" cy="351091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760" y="164783"/>
            <a:ext cx="4815840" cy="351091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384772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28137318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3458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5303883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7037146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Rectangle 1"/>
          <p:cNvSpPr/>
          <p:nvPr userDrawn="1"/>
        </p:nvSpPr>
        <p:spPr>
          <a:xfrm>
            <a:off x="0" y="0"/>
            <a:ext cx="7315200" cy="411480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endParaRPr lang="en-US" dirty="0">
              <a:solidFill>
                <a:srgbClr val="787972"/>
              </a:solidFill>
              <a:latin typeface="Arial"/>
            </a:endParaRPr>
          </a:p>
        </p:txBody>
      </p:sp>
    </p:spTree>
    <p:extLst>
      <p:ext uri="{BB962C8B-B14F-4D97-AF65-F5344CB8AC3E}">
        <p14:creationId xmlns:p14="http://schemas.microsoft.com/office/powerpoint/2010/main" val="2073612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20014337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365760" y="3813831"/>
            <a:ext cx="624840" cy="219075"/>
          </a:xfrm>
          <a:prstGeom prst="rect">
            <a:avLst/>
          </a:prstGeom>
        </p:spPr>
        <p:txBody>
          <a:bodyPr lIns="73003" tIns="36491" rIns="73003" bIns="36491"/>
          <a:lstStyle/>
          <a:p>
            <a:fld id="{0D8422DD-A41A-4E5D-8029-9F7A4091C193}" type="datetimeFigureOut">
              <a:rPr lang="en-US" smtClean="0">
                <a:solidFill>
                  <a:srgbClr val="787972"/>
                </a:solidFill>
              </a:rPr>
              <a:pPr/>
              <a:t>3/8/20</a:t>
            </a:fld>
            <a:endParaRPr lang="en-US" dirty="0">
              <a:solidFill>
                <a:srgbClr val="787972"/>
              </a:solidFill>
            </a:endParaRPr>
          </a:p>
        </p:txBody>
      </p:sp>
      <p:sp>
        <p:nvSpPr>
          <p:cNvPr id="4" name="Footer Placeholder 3"/>
          <p:cNvSpPr>
            <a:spLocks noGrp="1"/>
          </p:cNvSpPr>
          <p:nvPr>
            <p:ph type="ftr" sz="quarter" idx="11"/>
          </p:nvPr>
        </p:nvSpPr>
        <p:spPr>
          <a:xfrm>
            <a:off x="1028700" y="3813831"/>
            <a:ext cx="5600700" cy="219075"/>
          </a:xfrm>
          <a:prstGeom prst="rect">
            <a:avLst/>
          </a:prstGeom>
        </p:spPr>
        <p:txBody>
          <a:bodyPr lIns="73003" tIns="36491" rIns="73003" bIns="36491"/>
          <a:lstStyle/>
          <a:p>
            <a:endParaRPr lang="en-US" dirty="0">
              <a:solidFill>
                <a:srgbClr val="787972"/>
              </a:solidFill>
            </a:endParaRPr>
          </a:p>
        </p:txBody>
      </p:sp>
      <p:sp>
        <p:nvSpPr>
          <p:cNvPr id="5" name="Slide Number Placeholder 4"/>
          <p:cNvSpPr>
            <a:spLocks noGrp="1"/>
          </p:cNvSpPr>
          <p:nvPr>
            <p:ph type="sldNum" sz="quarter" idx="12"/>
          </p:nvPr>
        </p:nvSpPr>
        <p:spPr>
          <a:xfrm>
            <a:off x="6667500" y="3813831"/>
            <a:ext cx="281940" cy="219075"/>
          </a:xfrm>
          <a:prstGeom prst="rect">
            <a:avLst/>
          </a:prstGeom>
        </p:spPr>
        <p:txBody>
          <a:bodyPr lIns="73003" tIns="36491" rIns="73003" bIns="36491"/>
          <a:lstStyle/>
          <a:p>
            <a:fld id="{696E8FB5-F7ED-4E90-B5C1-958EB4BE69F1}" type="slidenum">
              <a:rPr lang="en-US" smtClean="0">
                <a:solidFill>
                  <a:srgbClr val="787972"/>
                </a:solidFill>
              </a:rPr>
              <a:pPr/>
              <a:t>‹#›</a:t>
            </a:fld>
            <a:endParaRPr lang="en-US" dirty="0">
              <a:solidFill>
                <a:srgbClr val="787972"/>
              </a:solidFill>
            </a:endParaRPr>
          </a:p>
        </p:txBody>
      </p:sp>
      <p:sp>
        <p:nvSpPr>
          <p:cNvPr id="7" name="Title 1"/>
          <p:cNvSpPr>
            <a:spLocks noGrp="1"/>
          </p:cNvSpPr>
          <p:nvPr>
            <p:ph type="title"/>
          </p:nvPr>
        </p:nvSpPr>
        <p:spPr>
          <a:xfrm>
            <a:off x="365760" y="30480"/>
            <a:ext cx="6583680" cy="685800"/>
          </a:xfrm>
          <a:prstGeom prst="rect">
            <a:avLst/>
          </a:prstGeom>
        </p:spPr>
        <p:txBody>
          <a:bodyPr lIns="91253" tIns="45635" rIns="91253" bIns="45635"/>
          <a:lstStyle>
            <a:lvl1pPr>
              <a:defRPr sz="2700">
                <a:effectLst>
                  <a:outerShdw blurRad="50800" dist="38100" dir="2700000" algn="tl" rotWithShape="0">
                    <a:schemeClr val="accent4">
                      <a:alpha val="43000"/>
                    </a:schemeClr>
                  </a:outerShdw>
                </a:effectLst>
              </a:defRPr>
            </a:lvl1pPr>
          </a:lstStyle>
          <a:p>
            <a:r>
              <a:rPr lang="en-US" dirty="0"/>
              <a:t>Click to edit Master title style</a:t>
            </a:r>
          </a:p>
        </p:txBody>
      </p:sp>
    </p:spTree>
    <p:extLst>
      <p:ext uri="{BB962C8B-B14F-4D97-AF65-F5344CB8AC3E}">
        <p14:creationId xmlns:p14="http://schemas.microsoft.com/office/powerpoint/2010/main" val="4157952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66573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9940762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2531178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164783"/>
            <a:ext cx="6583680" cy="685800"/>
          </a:xfrm>
          <a:prstGeom prst="rect">
            <a:avLst/>
          </a:prstGeom>
        </p:spPr>
        <p:txBody>
          <a:bodyPr lIns="91440" tIns="45720" rIns="91440" bIns="45720"/>
          <a:lstStyle>
            <a:lvl1pPr algn="ctr">
              <a:defRPr b="0" i="0">
                <a:latin typeface="Helvetica Light"/>
                <a:cs typeface="Helvetica Light"/>
              </a:defRPr>
            </a:lvl1pPr>
          </a:lstStyle>
          <a:p>
            <a:r>
              <a:rPr lang="en-US" dirty="0"/>
              <a:t>Click to edit Master title style</a:t>
            </a:r>
          </a:p>
        </p:txBody>
      </p:sp>
      <p:sp>
        <p:nvSpPr>
          <p:cNvPr id="3" name="Content Placeholder 2"/>
          <p:cNvSpPr>
            <a:spLocks noGrp="1"/>
          </p:cNvSpPr>
          <p:nvPr>
            <p:ph idx="1"/>
          </p:nvPr>
        </p:nvSpPr>
        <p:spPr>
          <a:xfrm>
            <a:off x="365760" y="960121"/>
            <a:ext cx="6583680" cy="2715578"/>
          </a:xfrm>
          <a:prstGeom prst="rect">
            <a:avLst/>
          </a:prstGeom>
        </p:spPr>
        <p:txBody>
          <a:bodyPr lIns="91440" tIns="45720" rIns="91440" bIns="4572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365760" y="3813811"/>
            <a:ext cx="1706880" cy="219075"/>
          </a:xfrm>
          <a:prstGeom prst="rect">
            <a:avLst/>
          </a:prstGeom>
        </p:spPr>
        <p:txBody>
          <a:bodyPr lIns="91440" tIns="45720" rIns="91440" bIns="45720"/>
          <a:lstStyle/>
          <a:p>
            <a:fld id="{83033A90-4C35-FF43-8C93-0392EFBFF655}" type="datetimeFigureOut">
              <a:rPr lang="en-US" smtClean="0">
                <a:solidFill>
                  <a:prstClr val="black">
                    <a:tint val="75000"/>
                  </a:prstClr>
                </a:solidFill>
                <a:latin typeface="Calibri"/>
              </a:rPr>
              <a:pPr/>
              <a:t>3/8/20</a:t>
            </a:fld>
            <a:endParaRPr lang="en-US" dirty="0">
              <a:solidFill>
                <a:prstClr val="black">
                  <a:tint val="75000"/>
                </a:prstClr>
              </a:solidFill>
              <a:latin typeface="Calibri"/>
            </a:endParaRPr>
          </a:p>
        </p:txBody>
      </p:sp>
      <p:sp>
        <p:nvSpPr>
          <p:cNvPr id="5" name="Footer Placeholder 4"/>
          <p:cNvSpPr>
            <a:spLocks noGrp="1"/>
          </p:cNvSpPr>
          <p:nvPr>
            <p:ph type="ftr" sz="quarter" idx="11"/>
          </p:nvPr>
        </p:nvSpPr>
        <p:spPr>
          <a:xfrm>
            <a:off x="2499360" y="3813811"/>
            <a:ext cx="2316480" cy="219075"/>
          </a:xfrm>
          <a:prstGeom prst="rect">
            <a:avLst/>
          </a:prstGeom>
        </p:spPr>
        <p:txBody>
          <a:bodyPr lIns="91440" tIns="45720" rIns="91440" bIns="45720"/>
          <a:lstStyle/>
          <a:p>
            <a:endParaRPr lang="en-US" dirty="0">
              <a:solidFill>
                <a:prstClr val="black">
                  <a:tint val="75000"/>
                </a:prstClr>
              </a:solidFill>
              <a:latin typeface="Calibri"/>
            </a:endParaRPr>
          </a:p>
        </p:txBody>
      </p:sp>
      <p:sp>
        <p:nvSpPr>
          <p:cNvPr id="6" name="Slide Number Placeholder 5"/>
          <p:cNvSpPr>
            <a:spLocks noGrp="1"/>
          </p:cNvSpPr>
          <p:nvPr>
            <p:ph type="sldNum" sz="quarter" idx="12"/>
          </p:nvPr>
        </p:nvSpPr>
        <p:spPr>
          <a:xfrm>
            <a:off x="5242560" y="3813811"/>
            <a:ext cx="1706880" cy="219075"/>
          </a:xfrm>
          <a:prstGeom prst="rect">
            <a:avLst/>
          </a:prstGeom>
        </p:spPr>
        <p:txBody>
          <a:bodyPr lIns="91440" tIns="45720" rIns="91440" bIns="45720"/>
          <a:lstStyle/>
          <a:p>
            <a:fld id="{BB6F73CC-5BCE-F64D-94A7-760829E3E70F}" type="slidenum">
              <a:rPr lang="en-US" smtClean="0">
                <a:solidFill>
                  <a:prstClr val="black">
                    <a:tint val="75000"/>
                  </a:prstClr>
                </a:solidFill>
                <a:latin typeface="Calibri"/>
              </a:rPr>
              <a:pPr/>
              <a:t>‹#›</a:t>
            </a:fld>
            <a:endParaRPr lang="en-US" dirty="0">
              <a:solidFill>
                <a:prstClr val="black">
                  <a:tint val="75000"/>
                </a:prstClr>
              </a:solidFill>
              <a:latin typeface="Calibri"/>
            </a:endParaRPr>
          </a:p>
        </p:txBody>
      </p:sp>
    </p:spTree>
    <p:extLst>
      <p:ext uri="{BB962C8B-B14F-4D97-AF65-F5344CB8AC3E}">
        <p14:creationId xmlns:p14="http://schemas.microsoft.com/office/powerpoint/2010/main" val="29521842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9798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242" tIns="45630" rIns="91242" bIns="45630"/>
          <a:lstStyle>
            <a:lvl1pPr eaLnBrk="1" hangingPunct="1">
              <a:spcBef>
                <a:spcPts val="143"/>
              </a:spcBef>
              <a:spcAft>
                <a:spcPts val="143"/>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68384531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2"/>
            <a:ext cx="3303588" cy="3065462"/>
          </a:xfrm>
          <a:prstGeom prst="rect">
            <a:avLst/>
          </a:prstGeom>
        </p:spPr>
        <p:txBody>
          <a:bodyPr lIns="91242" tIns="45630" rIns="91242" bIns="45630">
            <a:normAutofit/>
          </a:bodyPr>
          <a:lstStyle>
            <a:lvl1pPr eaLnBrk="1" hangingPunct="1">
              <a:spcBef>
                <a:spcPts val="143"/>
              </a:spcBef>
              <a:spcAft>
                <a:spcPts val="143"/>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35" y="762645"/>
            <a:ext cx="3305175" cy="3041650"/>
          </a:xfrm>
          <a:prstGeom prst="rect">
            <a:avLst/>
          </a:prstGeom>
        </p:spPr>
        <p:txBody>
          <a:bodyPr lIns="91242" tIns="45630" rIns="91242" bIns="4563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8164789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047254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 y="1278292"/>
            <a:ext cx="6217920" cy="882015"/>
          </a:xfrm>
          <a:prstGeom prst="rect">
            <a:avLst/>
          </a:prstGeom>
        </p:spPr>
        <p:txBody>
          <a:bodyPr lIns="72994" tIns="36486" rIns="72994" bIns="36486"/>
          <a:lstStyle/>
          <a:p>
            <a:r>
              <a:rPr lang="en-US"/>
              <a:t>Click to edit Master title style</a:t>
            </a:r>
          </a:p>
        </p:txBody>
      </p:sp>
      <p:sp>
        <p:nvSpPr>
          <p:cNvPr id="3" name="Subtitle 2"/>
          <p:cNvSpPr>
            <a:spLocks noGrp="1"/>
          </p:cNvSpPr>
          <p:nvPr>
            <p:ph type="subTitle" idx="1"/>
          </p:nvPr>
        </p:nvSpPr>
        <p:spPr>
          <a:xfrm>
            <a:off x="1097280" y="2331720"/>
            <a:ext cx="5120640" cy="1051560"/>
          </a:xfrm>
          <a:prstGeom prst="rect">
            <a:avLst/>
          </a:prstGeom>
        </p:spPr>
        <p:txBody>
          <a:bodyPr lIns="72994" tIns="36486" rIns="72994" bIns="36486"/>
          <a:lstStyle>
            <a:lvl1pPr marL="0" indent="0" algn="ctr">
              <a:buNone/>
              <a:defRPr>
                <a:solidFill>
                  <a:schemeClr val="tx1"/>
                </a:solidFill>
              </a:defRPr>
            </a:lvl1pPr>
            <a:lvl2pPr marL="364968" indent="0" algn="ctr">
              <a:buNone/>
              <a:defRPr>
                <a:solidFill>
                  <a:schemeClr val="tx1">
                    <a:tint val="75000"/>
                  </a:schemeClr>
                </a:solidFill>
              </a:defRPr>
            </a:lvl2pPr>
            <a:lvl3pPr marL="729945" indent="0" algn="ctr">
              <a:buNone/>
              <a:defRPr>
                <a:solidFill>
                  <a:schemeClr val="tx1">
                    <a:tint val="75000"/>
                  </a:schemeClr>
                </a:solidFill>
              </a:defRPr>
            </a:lvl3pPr>
            <a:lvl4pPr marL="1094909" indent="0" algn="ctr">
              <a:buNone/>
              <a:defRPr>
                <a:solidFill>
                  <a:schemeClr val="tx1">
                    <a:tint val="75000"/>
                  </a:schemeClr>
                </a:solidFill>
              </a:defRPr>
            </a:lvl4pPr>
            <a:lvl5pPr marL="1459889" indent="0" algn="ctr">
              <a:buNone/>
              <a:defRPr>
                <a:solidFill>
                  <a:schemeClr val="tx1">
                    <a:tint val="75000"/>
                  </a:schemeClr>
                </a:solidFill>
              </a:defRPr>
            </a:lvl5pPr>
            <a:lvl6pPr marL="1824849" indent="0" algn="ctr">
              <a:buNone/>
              <a:defRPr>
                <a:solidFill>
                  <a:schemeClr val="tx1">
                    <a:tint val="75000"/>
                  </a:schemeClr>
                </a:solidFill>
              </a:defRPr>
            </a:lvl6pPr>
            <a:lvl7pPr marL="2189825" indent="0" algn="ctr">
              <a:buNone/>
              <a:defRPr>
                <a:solidFill>
                  <a:schemeClr val="tx1">
                    <a:tint val="75000"/>
                  </a:schemeClr>
                </a:solidFill>
              </a:defRPr>
            </a:lvl7pPr>
            <a:lvl8pPr marL="2554796" indent="0" algn="ctr">
              <a:buNone/>
              <a:defRPr>
                <a:solidFill>
                  <a:schemeClr val="tx1">
                    <a:tint val="75000"/>
                  </a:schemeClr>
                </a:solidFill>
              </a:defRPr>
            </a:lvl8pPr>
            <a:lvl9pPr marL="2919769"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365760" y="3813829"/>
            <a:ext cx="1706880" cy="219075"/>
          </a:xfrm>
          <a:prstGeom prst="rect">
            <a:avLst/>
          </a:prstGeom>
        </p:spPr>
        <p:txBody>
          <a:bodyPr lIns="72994" tIns="36486" rIns="72994" bIns="36486"/>
          <a:lstStyle/>
          <a:p>
            <a:fld id="{E19AFA9C-475D-4047-92D9-028B4264C12B}" type="datetimeFigureOut">
              <a:rPr lang="en-US" smtClean="0">
                <a:solidFill>
                  <a:srgbClr val="787972"/>
                </a:solidFill>
              </a:rPr>
              <a:pPr/>
              <a:t>3/8/20</a:t>
            </a:fld>
            <a:endParaRPr lang="en-US" dirty="0">
              <a:solidFill>
                <a:srgbClr val="787972"/>
              </a:solidFill>
            </a:endParaRPr>
          </a:p>
        </p:txBody>
      </p:sp>
      <p:sp>
        <p:nvSpPr>
          <p:cNvPr id="5" name="Footer Placeholder 4"/>
          <p:cNvSpPr>
            <a:spLocks noGrp="1"/>
          </p:cNvSpPr>
          <p:nvPr>
            <p:ph type="ftr" sz="quarter" idx="11"/>
          </p:nvPr>
        </p:nvSpPr>
        <p:spPr>
          <a:xfrm>
            <a:off x="2499360" y="3813829"/>
            <a:ext cx="2316480" cy="219075"/>
          </a:xfrm>
          <a:prstGeom prst="rect">
            <a:avLst/>
          </a:prstGeom>
        </p:spPr>
        <p:txBody>
          <a:bodyPr lIns="72994" tIns="36486" rIns="72994" bIns="36486"/>
          <a:lstStyle/>
          <a:p>
            <a:endParaRPr lang="en-US" dirty="0">
              <a:solidFill>
                <a:srgbClr val="787972"/>
              </a:solidFill>
            </a:endParaRPr>
          </a:p>
        </p:txBody>
      </p:sp>
      <p:sp>
        <p:nvSpPr>
          <p:cNvPr id="6" name="Slide Number Placeholder 5"/>
          <p:cNvSpPr>
            <a:spLocks noGrp="1"/>
          </p:cNvSpPr>
          <p:nvPr>
            <p:ph type="sldNum" sz="quarter" idx="12"/>
          </p:nvPr>
        </p:nvSpPr>
        <p:spPr>
          <a:xfrm>
            <a:off x="5242560" y="3813829"/>
            <a:ext cx="1706880" cy="219075"/>
          </a:xfrm>
          <a:prstGeom prst="rect">
            <a:avLst/>
          </a:prstGeom>
        </p:spPr>
        <p:txBody>
          <a:bodyPr lIns="72994" tIns="36486" rIns="72994" bIns="36486"/>
          <a:lstStyle/>
          <a:p>
            <a:fld id="{0C9EF6A4-C9A0-4F44-AA83-5864878FA867}" type="slidenum">
              <a:rPr lang="en-US" smtClean="0">
                <a:solidFill>
                  <a:srgbClr val="787972"/>
                </a:solidFill>
              </a:rPr>
              <a:pPr/>
              <a:t>‹#›</a:t>
            </a:fld>
            <a:endParaRPr lang="en-US" dirty="0">
              <a:solidFill>
                <a:srgbClr val="787972"/>
              </a:solidFill>
            </a:endParaRPr>
          </a:p>
        </p:txBody>
      </p:sp>
    </p:spTree>
    <p:extLst>
      <p:ext uri="{BB962C8B-B14F-4D97-AF65-F5344CB8AC3E}">
        <p14:creationId xmlns:p14="http://schemas.microsoft.com/office/powerpoint/2010/main" val="2059214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95536983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 y="838204"/>
            <a:ext cx="6583680" cy="2781300"/>
          </a:xfrm>
          <a:prstGeom prst="rect">
            <a:avLst/>
          </a:prstGeom>
        </p:spPr>
        <p:txBody>
          <a:bodyPr lIns="72846" tIns="36401" rIns="72846" bIns="3640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365760" y="3813849"/>
            <a:ext cx="624840" cy="219075"/>
          </a:xfrm>
          <a:prstGeom prst="rect">
            <a:avLst/>
          </a:prstGeom>
        </p:spPr>
        <p:txBody>
          <a:bodyPr lIns="72846" tIns="36401" rIns="72846" bIns="36401"/>
          <a:lstStyle/>
          <a:p>
            <a:fld id="{0D8422DD-A41A-4E5D-8029-9F7A4091C193}" type="datetimeFigureOut">
              <a:rPr lang="en-US" smtClean="0">
                <a:solidFill>
                  <a:srgbClr val="787972"/>
                </a:solidFill>
              </a:rPr>
              <a:pPr/>
              <a:t>3/8/20</a:t>
            </a:fld>
            <a:endParaRPr lang="en-US" dirty="0">
              <a:solidFill>
                <a:srgbClr val="787972"/>
              </a:solidFill>
            </a:endParaRPr>
          </a:p>
        </p:txBody>
      </p:sp>
      <p:sp>
        <p:nvSpPr>
          <p:cNvPr id="5" name="Footer Placeholder 4"/>
          <p:cNvSpPr>
            <a:spLocks noGrp="1"/>
          </p:cNvSpPr>
          <p:nvPr>
            <p:ph type="ftr" sz="quarter" idx="11"/>
          </p:nvPr>
        </p:nvSpPr>
        <p:spPr>
          <a:xfrm>
            <a:off x="1028704" y="3813849"/>
            <a:ext cx="5600700" cy="219075"/>
          </a:xfrm>
          <a:prstGeom prst="rect">
            <a:avLst/>
          </a:prstGeom>
        </p:spPr>
        <p:txBody>
          <a:bodyPr lIns="72846" tIns="36401" rIns="72846" bIns="36401"/>
          <a:lstStyle/>
          <a:p>
            <a:endParaRPr lang="en-US" dirty="0">
              <a:solidFill>
                <a:srgbClr val="787972"/>
              </a:solidFill>
            </a:endParaRPr>
          </a:p>
        </p:txBody>
      </p:sp>
      <p:sp>
        <p:nvSpPr>
          <p:cNvPr id="6" name="Slide Number Placeholder 5"/>
          <p:cNvSpPr>
            <a:spLocks noGrp="1"/>
          </p:cNvSpPr>
          <p:nvPr>
            <p:ph type="sldNum" sz="quarter" idx="12"/>
          </p:nvPr>
        </p:nvSpPr>
        <p:spPr>
          <a:xfrm>
            <a:off x="6667504" y="3813849"/>
            <a:ext cx="281940" cy="219075"/>
          </a:xfrm>
          <a:prstGeom prst="rect">
            <a:avLst/>
          </a:prstGeom>
        </p:spPr>
        <p:txBody>
          <a:bodyPr lIns="72846" tIns="36401" rIns="72846" bIns="36401"/>
          <a:lstStyle/>
          <a:p>
            <a:fld id="{696E8FB5-F7ED-4E90-B5C1-958EB4BE69F1}" type="slidenum">
              <a:rPr lang="en-US" smtClean="0">
                <a:solidFill>
                  <a:srgbClr val="787972"/>
                </a:solidFill>
              </a:rPr>
              <a:pPr/>
              <a:t>‹#›</a:t>
            </a:fld>
            <a:endParaRPr lang="en-US" dirty="0">
              <a:solidFill>
                <a:srgbClr val="787972"/>
              </a:solidFill>
            </a:endParaRPr>
          </a:p>
        </p:txBody>
      </p:sp>
      <p:sp>
        <p:nvSpPr>
          <p:cNvPr id="9" name="Title 1"/>
          <p:cNvSpPr>
            <a:spLocks noGrp="1"/>
          </p:cNvSpPr>
          <p:nvPr>
            <p:ph type="title"/>
          </p:nvPr>
        </p:nvSpPr>
        <p:spPr>
          <a:xfrm>
            <a:off x="365760" y="30480"/>
            <a:ext cx="6583680" cy="685800"/>
          </a:xfrm>
          <a:prstGeom prst="rect">
            <a:avLst/>
          </a:prstGeom>
        </p:spPr>
        <p:txBody>
          <a:bodyPr lIns="91055" tIns="45545" rIns="91055" bIns="45545"/>
          <a:lstStyle>
            <a:lvl1pPr>
              <a:defRPr sz="2700">
                <a:effectLst>
                  <a:outerShdw blurRad="50800" dist="38100" dir="2700000" algn="tl" rotWithShape="0">
                    <a:schemeClr val="accent4">
                      <a:alpha val="43000"/>
                    </a:schemeClr>
                  </a:outerShdw>
                </a:effectLst>
              </a:defRPr>
            </a:lvl1pPr>
          </a:lstStyle>
          <a:p>
            <a:r>
              <a:rPr lang="en-US" dirty="0"/>
              <a:t>Click to edit Master title style</a:t>
            </a:r>
          </a:p>
        </p:txBody>
      </p:sp>
    </p:spTree>
    <p:extLst>
      <p:ext uri="{BB962C8B-B14F-4D97-AF65-F5344CB8AC3E}">
        <p14:creationId xmlns:p14="http://schemas.microsoft.com/office/powerpoint/2010/main" val="97932514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9021" y="287639"/>
            <a:ext cx="6166290" cy="390419"/>
          </a:xfrm>
          <a:prstGeom prst="rect">
            <a:avLst/>
          </a:prstGeom>
        </p:spPr>
        <p:txBody>
          <a:bodyPr lIns="91242" tIns="45630" rIns="91242" bIns="45630"/>
          <a:lstStyle>
            <a:lvl1pPr algn="l">
              <a:defRPr sz="1900">
                <a:solidFill>
                  <a:schemeClr val="bg2"/>
                </a:solidFill>
              </a:defRPr>
            </a:lvl1pPr>
          </a:lstStyle>
          <a:p>
            <a:r>
              <a:rPr lang="en-US" dirty="0"/>
              <a:t>Click to edit Master title style</a:t>
            </a:r>
          </a:p>
        </p:txBody>
      </p:sp>
      <p:sp>
        <p:nvSpPr>
          <p:cNvPr id="7" name="Content Placeholder 6"/>
          <p:cNvSpPr>
            <a:spLocks noGrp="1"/>
          </p:cNvSpPr>
          <p:nvPr>
            <p:ph sz="quarter" idx="10"/>
          </p:nvPr>
        </p:nvSpPr>
        <p:spPr>
          <a:xfrm>
            <a:off x="764542" y="726950"/>
            <a:ext cx="6160770" cy="3007234"/>
          </a:xfrm>
          <a:prstGeom prst="rect">
            <a:avLst/>
          </a:prstGeom>
        </p:spPr>
        <p:txBody>
          <a:bodyPr lIns="91242" tIns="45630" rIns="91242" bIns="4563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88790857"/>
      </p:ext>
    </p:extLst>
  </p:cSld>
  <p:clrMapOvr>
    <a:masterClrMapping/>
  </p:clrMapOvr>
  <p:transition spd="slow">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dirty="0"/>
              <a:t>Click to edit Master title style</a:t>
            </a:r>
          </a:p>
        </p:txBody>
      </p:sp>
      <p:sp>
        <p:nvSpPr>
          <p:cNvPr id="7" name="Content Placeholder 6"/>
          <p:cNvSpPr>
            <a:spLocks noGrp="1"/>
          </p:cNvSpPr>
          <p:nvPr>
            <p:ph sz="quarter" idx="10"/>
          </p:nvPr>
        </p:nvSpPr>
        <p:spPr>
          <a:xfrm>
            <a:off x="764542" y="726950"/>
            <a:ext cx="6160770" cy="3007234"/>
          </a:xfrm>
          <a:prstGeom prst="rect">
            <a:avLst/>
          </a:prstGeom>
        </p:spPr>
        <p:txBody>
          <a:bodyPr lIns="91418" tIns="45710" rIns="91418" bIns="4571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44612696"/>
      </p:ext>
    </p:extLst>
  </p:cSld>
  <p:clrMapOvr>
    <a:masterClrMapping/>
  </p:clrMapOvr>
  <p:transition spd="slow">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pic>
        <p:nvPicPr>
          <p:cNvPr id="6" name="Picture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74620" y="3083560"/>
            <a:ext cx="1965960" cy="37338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365760" y="1434014"/>
            <a:ext cx="6583680" cy="494778"/>
          </a:xfrm>
          <a:prstGeom prst="rect">
            <a:avLst/>
          </a:prstGeom>
        </p:spPr>
        <p:txBody>
          <a:bodyPr lIns="91418" tIns="45710" rIns="91418" bIns="45710">
            <a:noAutofit/>
          </a:bodyPr>
          <a:lstStyle>
            <a:lvl1pPr algn="ctr">
              <a:defRPr sz="2900">
                <a:solidFill>
                  <a:schemeClr val="tx1"/>
                </a:solidFill>
              </a:defRPr>
            </a:lvl1pPr>
          </a:lstStyle>
          <a:p>
            <a:r>
              <a:rPr lang="en-US" dirty="0"/>
              <a:t>Click to edit Master title style</a:t>
            </a:r>
          </a:p>
        </p:txBody>
      </p:sp>
      <p:sp>
        <p:nvSpPr>
          <p:cNvPr id="12" name="Text Placeholder 33"/>
          <p:cNvSpPr>
            <a:spLocks noGrp="1"/>
          </p:cNvSpPr>
          <p:nvPr>
            <p:ph type="body" sz="quarter" idx="18"/>
          </p:nvPr>
        </p:nvSpPr>
        <p:spPr>
          <a:xfrm>
            <a:off x="1282700" y="2547922"/>
            <a:ext cx="4847590" cy="164592"/>
          </a:xfrm>
          <a:prstGeom prst="rect">
            <a:avLst/>
          </a:prstGeom>
        </p:spPr>
        <p:txBody>
          <a:bodyPr wrap="none" lIns="91418" tIns="45710" rIns="91418" bIns="45710" anchor="ctr" anchorCtr="1">
            <a:noAutofit/>
          </a:bodyPr>
          <a:lstStyle>
            <a:lvl1pPr algn="ctr">
              <a:buNone/>
              <a:defRPr sz="1400" cap="none" spc="0" baseline="0">
                <a:solidFill>
                  <a:schemeClr val="tx1">
                    <a:lumMod val="65000"/>
                    <a:lumOff val="35000"/>
                  </a:schemeClr>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13" name="Subtitle 2"/>
          <p:cNvSpPr>
            <a:spLocks noGrp="1"/>
          </p:cNvSpPr>
          <p:nvPr>
            <p:ph type="subTitle" idx="1"/>
          </p:nvPr>
        </p:nvSpPr>
        <p:spPr>
          <a:xfrm>
            <a:off x="365760" y="1928793"/>
            <a:ext cx="6583680" cy="369518"/>
          </a:xfrm>
          <a:prstGeom prst="rect">
            <a:avLst/>
          </a:prstGeom>
        </p:spPr>
        <p:txBody>
          <a:bodyPr lIns="91418" tIns="45710" rIns="91418" bIns="45710">
            <a:noAutofit/>
          </a:bodyPr>
          <a:lstStyle>
            <a:lvl1pPr marL="0" indent="0" algn="ctr">
              <a:buNone/>
              <a:defRPr sz="1700" cap="small" spc="240">
                <a:solidFill>
                  <a:srgbClr val="A4001D"/>
                </a:solidFill>
              </a:defRPr>
            </a:lvl1pPr>
            <a:lvl2pPr marL="364968" indent="0" algn="ctr">
              <a:buNone/>
              <a:defRPr>
                <a:solidFill>
                  <a:schemeClr val="tx1">
                    <a:tint val="75000"/>
                  </a:schemeClr>
                </a:solidFill>
              </a:defRPr>
            </a:lvl2pPr>
            <a:lvl3pPr marL="729945" indent="0" algn="ctr">
              <a:buNone/>
              <a:defRPr>
                <a:solidFill>
                  <a:schemeClr val="tx1">
                    <a:tint val="75000"/>
                  </a:schemeClr>
                </a:solidFill>
              </a:defRPr>
            </a:lvl3pPr>
            <a:lvl4pPr marL="1094909" indent="0" algn="ctr">
              <a:buNone/>
              <a:defRPr>
                <a:solidFill>
                  <a:schemeClr val="tx1">
                    <a:tint val="75000"/>
                  </a:schemeClr>
                </a:solidFill>
              </a:defRPr>
            </a:lvl4pPr>
            <a:lvl5pPr marL="1459889" indent="0" algn="ctr">
              <a:buNone/>
              <a:defRPr>
                <a:solidFill>
                  <a:schemeClr val="tx1">
                    <a:tint val="75000"/>
                  </a:schemeClr>
                </a:solidFill>
              </a:defRPr>
            </a:lvl5pPr>
            <a:lvl6pPr marL="1824849" indent="0" algn="ctr">
              <a:buNone/>
              <a:defRPr>
                <a:solidFill>
                  <a:schemeClr val="tx1">
                    <a:tint val="75000"/>
                  </a:schemeClr>
                </a:solidFill>
              </a:defRPr>
            </a:lvl6pPr>
            <a:lvl7pPr marL="2189825" indent="0" algn="ctr">
              <a:buNone/>
              <a:defRPr>
                <a:solidFill>
                  <a:schemeClr val="tx1">
                    <a:tint val="75000"/>
                  </a:schemeClr>
                </a:solidFill>
              </a:defRPr>
            </a:lvl7pPr>
            <a:lvl8pPr marL="2554796" indent="0" algn="ctr">
              <a:buNone/>
              <a:defRPr>
                <a:solidFill>
                  <a:schemeClr val="tx1">
                    <a:tint val="75000"/>
                  </a:schemeClr>
                </a:solidFill>
              </a:defRPr>
            </a:lvl8pPr>
            <a:lvl9pPr marL="2919769"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29659505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12" name="Title 1"/>
          <p:cNvSpPr>
            <a:spLocks noGrp="1"/>
          </p:cNvSpPr>
          <p:nvPr>
            <p:ph type="title"/>
          </p:nvPr>
        </p:nvSpPr>
        <p:spPr>
          <a:xfrm>
            <a:off x="1282702" y="1231012"/>
            <a:ext cx="2363470" cy="740664"/>
          </a:xfrm>
          <a:prstGeom prst="rect">
            <a:avLst/>
          </a:prstGeom>
        </p:spPr>
        <p:txBody>
          <a:bodyPr lIns="91418" tIns="45710" rIns="91418" bIns="45710"/>
          <a:lstStyle>
            <a:lvl1pPr algn="r">
              <a:defRPr sz="1600" b="1">
                <a:solidFill>
                  <a:schemeClr val="tx1"/>
                </a:solidFill>
              </a:defRPr>
            </a:lvl1pPr>
          </a:lstStyle>
          <a:p>
            <a:r>
              <a:rPr lang="en-US" dirty="0"/>
              <a:t>Click to edit Master title style</a:t>
            </a:r>
          </a:p>
        </p:txBody>
      </p:sp>
      <p:sp>
        <p:nvSpPr>
          <p:cNvPr id="13" name="Text Placeholder 3"/>
          <p:cNvSpPr>
            <a:spLocks noGrp="1"/>
          </p:cNvSpPr>
          <p:nvPr>
            <p:ph type="body" sz="half" idx="2"/>
          </p:nvPr>
        </p:nvSpPr>
        <p:spPr>
          <a:xfrm>
            <a:off x="1282702" y="2057400"/>
            <a:ext cx="2363470" cy="746380"/>
          </a:xfrm>
          <a:prstGeom prst="rect">
            <a:avLst/>
          </a:prstGeom>
        </p:spPr>
        <p:txBody>
          <a:bodyPr lIns="91418" tIns="45710" rIns="91418" bIns="45710"/>
          <a:lstStyle>
            <a:lvl1pPr marL="0" indent="0" algn="r">
              <a:buNone/>
              <a:defRPr sz="1000" cap="all" spc="240">
                <a:solidFill>
                  <a:srgbClr val="A4001D"/>
                </a:solidFill>
              </a:defRPr>
            </a:lvl1pPr>
            <a:lvl2pPr marL="364968" indent="0">
              <a:buNone/>
              <a:defRPr sz="1000"/>
            </a:lvl2pPr>
            <a:lvl3pPr marL="729945" indent="0">
              <a:buNone/>
              <a:defRPr sz="800"/>
            </a:lvl3pPr>
            <a:lvl4pPr marL="1094909" indent="0">
              <a:buNone/>
              <a:defRPr sz="700"/>
            </a:lvl4pPr>
            <a:lvl5pPr marL="1459889" indent="0">
              <a:buNone/>
              <a:defRPr sz="700"/>
            </a:lvl5pPr>
            <a:lvl6pPr marL="1824849" indent="0">
              <a:buNone/>
              <a:defRPr sz="700"/>
            </a:lvl6pPr>
            <a:lvl7pPr marL="2189825" indent="0">
              <a:buNone/>
              <a:defRPr sz="700"/>
            </a:lvl7pPr>
            <a:lvl8pPr marL="2554796" indent="0">
              <a:buNone/>
              <a:defRPr sz="700"/>
            </a:lvl8pPr>
            <a:lvl9pPr marL="2919769" indent="0">
              <a:buNone/>
              <a:defRPr sz="700"/>
            </a:lvl9pPr>
          </a:lstStyle>
          <a:p>
            <a:pPr lvl="0"/>
            <a:r>
              <a:rPr lang="en-US" dirty="0"/>
              <a:t>Click to edit Master text styles</a:t>
            </a:r>
          </a:p>
        </p:txBody>
      </p:sp>
      <p:sp>
        <p:nvSpPr>
          <p:cNvPr id="7" name="Picture Placeholder 16"/>
          <p:cNvSpPr>
            <a:spLocks noGrp="1"/>
          </p:cNvSpPr>
          <p:nvPr>
            <p:ph type="pic" sz="quarter" idx="13"/>
          </p:nvPr>
        </p:nvSpPr>
        <p:spPr>
          <a:xfrm>
            <a:off x="3732530" y="1228090"/>
            <a:ext cx="1560830" cy="1560830"/>
          </a:xfrm>
          <a:prstGeom prst="rect">
            <a:avLst/>
          </a:prstGeom>
          <a:blipFill rotWithShape="1">
            <a:blip r:embed="rId2"/>
            <a:stretch>
              <a:fillRect/>
            </a:stretch>
          </a:blipFill>
          <a:effectLst>
            <a:outerShdw blurRad="50800" dist="25400" dir="2700000" algn="tl" rotWithShape="0">
              <a:prstClr val="black">
                <a:alpha val="36000"/>
              </a:prstClr>
            </a:outerShdw>
          </a:effectLst>
        </p:spPr>
        <p:style>
          <a:lnRef idx="3">
            <a:schemeClr val="lt1"/>
          </a:lnRef>
          <a:fillRef idx="1">
            <a:schemeClr val="accent5"/>
          </a:fillRef>
          <a:effectRef idx="1">
            <a:schemeClr val="accent5"/>
          </a:effectRef>
          <a:fontRef idx="none"/>
        </p:style>
        <p:txBody>
          <a:bodyPr lIns="91418" tIns="45710" rIns="91418" bIns="45710"/>
          <a:lstStyle>
            <a:lvl1pPr>
              <a:buNone/>
              <a:defRPr sz="1000"/>
            </a:lvl1pPr>
          </a:lstStyle>
          <a:p>
            <a:pPr lvl="0"/>
            <a:r>
              <a:rPr lang="en-US" noProof="0" dirty="0"/>
              <a:t>Drag picture to placeholder or click icon to add</a:t>
            </a:r>
          </a:p>
        </p:txBody>
      </p:sp>
    </p:spTree>
    <p:extLst>
      <p:ext uri="{BB962C8B-B14F-4D97-AF65-F5344CB8AC3E}">
        <p14:creationId xmlns:p14="http://schemas.microsoft.com/office/powerpoint/2010/main" val="9547455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dirty="0"/>
              <a:t>Click to edit Master title style</a:t>
            </a:r>
          </a:p>
        </p:txBody>
      </p:sp>
      <p:sp>
        <p:nvSpPr>
          <p:cNvPr id="7" name="Content Placeholder 6"/>
          <p:cNvSpPr>
            <a:spLocks noGrp="1"/>
          </p:cNvSpPr>
          <p:nvPr>
            <p:ph sz="quarter" idx="10"/>
          </p:nvPr>
        </p:nvSpPr>
        <p:spPr>
          <a:xfrm>
            <a:off x="764542" y="726950"/>
            <a:ext cx="6160770" cy="3007234"/>
          </a:xfrm>
          <a:prstGeom prst="rect">
            <a:avLst/>
          </a:prstGeom>
        </p:spPr>
        <p:txBody>
          <a:bodyPr lIns="91418" tIns="45710" rIns="91418" bIns="45710"/>
          <a:lstStyle>
            <a:lvl2pPr marL="0" indent="0">
              <a:buFont typeface="Arial"/>
              <a:buNone/>
              <a:defRPr baseline="0"/>
            </a:lvl2pPr>
            <a:lvl3pPr marL="274996" indent="0">
              <a:buNone/>
              <a:defRPr/>
            </a:lvl3pPr>
            <a:lvl4pPr marL="548722" indent="0">
              <a:buNone/>
              <a:defRPr/>
            </a:lvl4pPr>
            <a:lvl5pPr marL="823718" indent="0">
              <a:buNone/>
              <a:defRPr/>
            </a:lvl5pPr>
          </a:lstStyle>
          <a:p>
            <a:pPr lvl="0"/>
            <a:r>
              <a:rPr lang="en-US" dirty="0"/>
              <a:t>Click to edit Master text styles</a:t>
            </a:r>
          </a:p>
        </p:txBody>
      </p:sp>
    </p:spTree>
    <p:extLst>
      <p:ext uri="{BB962C8B-B14F-4D97-AF65-F5344CB8AC3E}">
        <p14:creationId xmlns:p14="http://schemas.microsoft.com/office/powerpoint/2010/main" val="320011349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Slide Number Placeholder 22"/>
          <p:cNvSpPr txBox="1">
            <a:spLocks/>
          </p:cNvSpPr>
          <p:nvPr/>
        </p:nvSpPr>
        <p:spPr>
          <a:xfrm>
            <a:off x="48260" y="6350"/>
            <a:ext cx="365760" cy="365760"/>
          </a:xfrm>
          <a:prstGeom prst="rect">
            <a:avLst/>
          </a:prstGeom>
        </p:spPr>
        <p:txBody>
          <a:bodyPr wrap="none" lIns="36486" tIns="0" rIns="36486" bIns="0" anchor="ctr" anchorCtr="1"/>
          <a:lstStyle>
            <a:lvl1pPr algn="ctr" eaLnBrk="1" latinLnBrk="0" hangingPunct="1">
              <a:defRPr kumimoji="0" sz="1200">
                <a:solidFill>
                  <a:schemeClr val="tx1">
                    <a:lumMod val="50000"/>
                    <a:lumOff val="50000"/>
                  </a:schemeClr>
                </a:solidFill>
              </a:defRPr>
            </a:lvl1pPr>
          </a:lstStyle>
          <a:p>
            <a:pPr defTabSz="364968" fontAlgn="auto">
              <a:spcBef>
                <a:spcPts val="0"/>
              </a:spcBef>
              <a:spcAft>
                <a:spcPts val="0"/>
              </a:spcAft>
              <a:defRPr/>
            </a:pPr>
            <a:fld id="{9D6A14D3-28C3-BC41-BF04-08126DB104EC}" type="slidenum">
              <a:rPr lang="en-US" sz="800" smtClean="0">
                <a:solidFill>
                  <a:srgbClr val="000000">
                    <a:lumMod val="50000"/>
                    <a:lumOff val="50000"/>
                  </a:srgbClr>
                </a:solidFill>
                <a:latin typeface="Arial"/>
              </a:rPr>
              <a:pPr defTabSz="364968" fontAlgn="auto">
                <a:spcBef>
                  <a:spcPts val="0"/>
                </a:spcBef>
                <a:spcAft>
                  <a:spcPts val="0"/>
                </a:spcAft>
                <a:defRPr/>
              </a:pPr>
              <a:t>‹#›</a:t>
            </a:fld>
            <a:endParaRPr lang="en-US" sz="800" dirty="0">
              <a:solidFill>
                <a:srgbClr val="000000">
                  <a:lumMod val="50000"/>
                  <a:lumOff val="50000"/>
                </a:srgbClr>
              </a:solidFill>
              <a:latin typeface="Arial"/>
            </a:endParaRPr>
          </a:p>
        </p:txBody>
      </p:sp>
      <p:sp>
        <p:nvSpPr>
          <p:cNvPr id="7"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a:t>Click to edit Master title style</a:t>
            </a:r>
            <a:endParaRPr lang="en-US" dirty="0"/>
          </a:p>
        </p:txBody>
      </p:sp>
      <p:sp>
        <p:nvSpPr>
          <p:cNvPr id="14" name="Content Placeholder 13"/>
          <p:cNvSpPr>
            <a:spLocks noGrp="1"/>
          </p:cNvSpPr>
          <p:nvPr>
            <p:ph sz="quarter" idx="10"/>
          </p:nvPr>
        </p:nvSpPr>
        <p:spPr>
          <a:xfrm>
            <a:off x="759464" y="726950"/>
            <a:ext cx="3030220" cy="3007234"/>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15"/>
          <p:cNvSpPr>
            <a:spLocks noGrp="1"/>
          </p:cNvSpPr>
          <p:nvPr>
            <p:ph sz="quarter" idx="11"/>
          </p:nvPr>
        </p:nvSpPr>
        <p:spPr>
          <a:xfrm>
            <a:off x="3901440" y="726950"/>
            <a:ext cx="3023870" cy="3007234"/>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194536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ntent Horizontal">
    <p:spTree>
      <p:nvGrpSpPr>
        <p:cNvPr id="1" name=""/>
        <p:cNvGrpSpPr/>
        <p:nvPr/>
      </p:nvGrpSpPr>
      <p:grpSpPr>
        <a:xfrm>
          <a:off x="0" y="0"/>
          <a:ext cx="0" cy="0"/>
          <a:chOff x="0" y="0"/>
          <a:chExt cx="0" cy="0"/>
        </a:xfrm>
      </p:grpSpPr>
      <p:sp>
        <p:nvSpPr>
          <p:cNvPr id="7"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a:t>Click to edit Master title style</a:t>
            </a:r>
            <a:endParaRPr lang="en-US" dirty="0"/>
          </a:p>
        </p:txBody>
      </p:sp>
      <p:sp>
        <p:nvSpPr>
          <p:cNvPr id="12" name="Content Placeholder 11"/>
          <p:cNvSpPr>
            <a:spLocks noGrp="1"/>
          </p:cNvSpPr>
          <p:nvPr>
            <p:ph sz="quarter" idx="10"/>
          </p:nvPr>
        </p:nvSpPr>
        <p:spPr>
          <a:xfrm>
            <a:off x="759021" y="726948"/>
            <a:ext cx="6166290" cy="1453286"/>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1"/>
          </p:nvPr>
        </p:nvSpPr>
        <p:spPr>
          <a:xfrm>
            <a:off x="759462" y="2273052"/>
            <a:ext cx="6165850" cy="1453286"/>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8332026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759464" y="726950"/>
            <a:ext cx="3030220" cy="3007234"/>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11"/>
          </p:nvPr>
        </p:nvSpPr>
        <p:spPr>
          <a:xfrm>
            <a:off x="3901440" y="726949"/>
            <a:ext cx="3023870" cy="1458468"/>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2"/>
          </p:nvPr>
        </p:nvSpPr>
        <p:spPr>
          <a:xfrm>
            <a:off x="3901440" y="2269998"/>
            <a:ext cx="3023870" cy="1464184"/>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0555377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Title 1"/>
          <p:cNvSpPr>
            <a:spLocks noGrp="1"/>
          </p:cNvSpPr>
          <p:nvPr>
            <p:ph type="title"/>
          </p:nvPr>
        </p:nvSpPr>
        <p:spPr>
          <a:xfrm>
            <a:off x="759021" y="287639"/>
            <a:ext cx="6166290" cy="390419"/>
          </a:xfrm>
          <a:prstGeom prst="rect">
            <a:avLst/>
          </a:prstGeom>
        </p:spPr>
        <p:txBody>
          <a:bodyPr lIns="91418" tIns="45710" rIns="91418" bIns="45710"/>
          <a:lstStyle>
            <a:lvl1pPr algn="l">
              <a:defRPr sz="1900">
                <a:solidFill>
                  <a:schemeClr val="bg2"/>
                </a:solidFill>
              </a:defRPr>
            </a:lvl1pPr>
          </a:lstStyle>
          <a:p>
            <a:r>
              <a:rPr lang="en-US"/>
              <a:t>Click to edit Master title style</a:t>
            </a:r>
            <a:endParaRPr lang="en-US" dirty="0"/>
          </a:p>
        </p:txBody>
      </p:sp>
      <p:sp>
        <p:nvSpPr>
          <p:cNvPr id="4" name="Content Placeholder 3"/>
          <p:cNvSpPr>
            <a:spLocks noGrp="1"/>
          </p:cNvSpPr>
          <p:nvPr>
            <p:ph sz="quarter" idx="10"/>
          </p:nvPr>
        </p:nvSpPr>
        <p:spPr>
          <a:xfrm>
            <a:off x="759464" y="726949"/>
            <a:ext cx="3030220" cy="1458468"/>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1"/>
          </p:nvPr>
        </p:nvSpPr>
        <p:spPr>
          <a:xfrm>
            <a:off x="764544" y="2272495"/>
            <a:ext cx="3025140" cy="1461691"/>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2"/>
          </p:nvPr>
        </p:nvSpPr>
        <p:spPr>
          <a:xfrm>
            <a:off x="3901440" y="726949"/>
            <a:ext cx="3023870" cy="1458468"/>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3"/>
          </p:nvPr>
        </p:nvSpPr>
        <p:spPr>
          <a:xfrm>
            <a:off x="3901440" y="2272495"/>
            <a:ext cx="3023870" cy="1461691"/>
          </a:xfrm>
          <a:prstGeom prst="rect">
            <a:avLst/>
          </a:prstGeom>
        </p:spPr>
        <p:txBody>
          <a:bodyPr lIns="91418" tIns="45710" rIns="91418" bIns="4571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77186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 y="1278285"/>
            <a:ext cx="6217920" cy="882015"/>
          </a:xfrm>
        </p:spPr>
        <p:txBody>
          <a:bodyPr/>
          <a:lstStyle/>
          <a:p>
            <a:r>
              <a:rPr lang="en-US"/>
              <a:t>Click to edit Master title style</a:t>
            </a:r>
          </a:p>
        </p:txBody>
      </p:sp>
      <p:sp>
        <p:nvSpPr>
          <p:cNvPr id="3" name="Subtitle 2"/>
          <p:cNvSpPr>
            <a:spLocks noGrp="1"/>
          </p:cNvSpPr>
          <p:nvPr>
            <p:ph type="subTitle" idx="1"/>
          </p:nvPr>
        </p:nvSpPr>
        <p:spPr>
          <a:xfrm>
            <a:off x="1097280" y="2331720"/>
            <a:ext cx="5120640" cy="1051560"/>
          </a:xfrm>
        </p:spPr>
        <p:txBody>
          <a:bodyPr/>
          <a:lstStyle>
            <a:lvl1pPr marL="0" indent="0" algn="ctr">
              <a:buNone/>
              <a:defRPr>
                <a:solidFill>
                  <a:schemeClr val="tx1"/>
                </a:solidFill>
              </a:defRPr>
            </a:lvl1pPr>
            <a:lvl2pPr marL="365760" indent="0" algn="ctr">
              <a:buNone/>
              <a:defRPr>
                <a:solidFill>
                  <a:schemeClr val="tx1">
                    <a:tint val="75000"/>
                  </a:schemeClr>
                </a:solidFill>
              </a:defRPr>
            </a:lvl2pPr>
            <a:lvl3pPr marL="731520" indent="0" algn="ctr">
              <a:buNone/>
              <a:defRPr>
                <a:solidFill>
                  <a:schemeClr val="tx1">
                    <a:tint val="75000"/>
                  </a:schemeClr>
                </a:solidFill>
              </a:defRPr>
            </a:lvl3pPr>
            <a:lvl4pPr marL="1097280" indent="0" algn="ctr">
              <a:buNone/>
              <a:defRPr>
                <a:solidFill>
                  <a:schemeClr val="tx1">
                    <a:tint val="75000"/>
                  </a:schemeClr>
                </a:solidFill>
              </a:defRPr>
            </a:lvl4pPr>
            <a:lvl5pPr marL="1463040" indent="0" algn="ctr">
              <a:buNone/>
              <a:defRPr>
                <a:solidFill>
                  <a:schemeClr val="tx1">
                    <a:tint val="75000"/>
                  </a:schemeClr>
                </a:solidFill>
              </a:defRPr>
            </a:lvl5pPr>
            <a:lvl6pPr marL="1828800" indent="0" algn="ctr">
              <a:buNone/>
              <a:defRPr>
                <a:solidFill>
                  <a:schemeClr val="tx1">
                    <a:tint val="75000"/>
                  </a:schemeClr>
                </a:solidFill>
              </a:defRPr>
            </a:lvl6pPr>
            <a:lvl7pPr marL="2194560" indent="0" algn="ctr">
              <a:buNone/>
              <a:defRPr>
                <a:solidFill>
                  <a:schemeClr val="tx1">
                    <a:tint val="75000"/>
                  </a:schemeClr>
                </a:solidFill>
              </a:defRPr>
            </a:lvl7pPr>
            <a:lvl8pPr marL="2560320" indent="0" algn="ctr">
              <a:buNone/>
              <a:defRPr>
                <a:solidFill>
                  <a:schemeClr val="tx1">
                    <a:tint val="75000"/>
                  </a:schemeClr>
                </a:solidFill>
              </a:defRPr>
            </a:lvl8pPr>
            <a:lvl9pPr marL="292608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241558313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242" tIns="45630" rIns="91242" bIns="45630"/>
          <a:lstStyle>
            <a:lvl1pPr marL="272464" indent="-272464" eaLnBrk="1" hangingPunct="1">
              <a:spcBef>
                <a:spcPts val="143"/>
              </a:spcBef>
              <a:spcAft>
                <a:spcPts val="143"/>
              </a:spcAft>
              <a:buClr>
                <a:schemeClr val="accent6"/>
              </a:buClr>
              <a:buFont typeface="Wingdings" pitchFamily="-112" charset="2"/>
              <a:buChar char="§"/>
              <a:defRPr>
                <a:latin typeface="Helvetica Light"/>
                <a:cs typeface="Helvetica Light"/>
              </a:defRPr>
            </a:lvl1pPr>
            <a:lvl2pPr>
              <a:defRPr/>
            </a:lvl2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77755699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 y="838204"/>
            <a:ext cx="6583680" cy="2781300"/>
          </a:xfrm>
          <a:prstGeom prst="rect">
            <a:avLst/>
          </a:prstGeom>
        </p:spPr>
        <p:txBody>
          <a:bodyPr lIns="72846" tIns="36401" rIns="72846" bIns="3640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365760" y="3813849"/>
            <a:ext cx="624840" cy="219075"/>
          </a:xfrm>
          <a:prstGeom prst="rect">
            <a:avLst/>
          </a:prstGeom>
        </p:spPr>
        <p:txBody>
          <a:bodyPr lIns="72846" tIns="36401" rIns="72846" bIns="36401"/>
          <a:lstStyle/>
          <a:p>
            <a:pPr defTabSz="364968"/>
            <a:fld id="{0D8422DD-A41A-4E5D-8029-9F7A4091C193}" type="datetimeFigureOut">
              <a:rPr lang="en-US" smtClean="0">
                <a:solidFill>
                  <a:srgbClr val="787972"/>
                </a:solidFill>
                <a:latin typeface="Source Sans Pro" charset="0"/>
              </a:rPr>
              <a:pPr defTabSz="364968"/>
              <a:t>3/8/20</a:t>
            </a:fld>
            <a:endParaRPr lang="en-US" dirty="0">
              <a:solidFill>
                <a:srgbClr val="787972"/>
              </a:solidFill>
              <a:latin typeface="Source Sans Pro" charset="0"/>
            </a:endParaRPr>
          </a:p>
        </p:txBody>
      </p:sp>
      <p:sp>
        <p:nvSpPr>
          <p:cNvPr id="5" name="Footer Placeholder 4"/>
          <p:cNvSpPr>
            <a:spLocks noGrp="1"/>
          </p:cNvSpPr>
          <p:nvPr>
            <p:ph type="ftr" sz="quarter" idx="11"/>
          </p:nvPr>
        </p:nvSpPr>
        <p:spPr>
          <a:xfrm>
            <a:off x="1028704" y="3813849"/>
            <a:ext cx="5600700" cy="219075"/>
          </a:xfrm>
          <a:prstGeom prst="rect">
            <a:avLst/>
          </a:prstGeom>
        </p:spPr>
        <p:txBody>
          <a:bodyPr lIns="72846" tIns="36401" rIns="72846" bIns="36401"/>
          <a:lstStyle/>
          <a:p>
            <a:pPr defTabSz="364968"/>
            <a:endParaRPr lang="en-US" dirty="0">
              <a:solidFill>
                <a:srgbClr val="787972"/>
              </a:solidFill>
              <a:latin typeface="Source Sans Pro" charset="0"/>
            </a:endParaRPr>
          </a:p>
        </p:txBody>
      </p:sp>
      <p:sp>
        <p:nvSpPr>
          <p:cNvPr id="6" name="Slide Number Placeholder 5"/>
          <p:cNvSpPr>
            <a:spLocks noGrp="1"/>
          </p:cNvSpPr>
          <p:nvPr>
            <p:ph type="sldNum" sz="quarter" idx="12"/>
          </p:nvPr>
        </p:nvSpPr>
        <p:spPr>
          <a:xfrm>
            <a:off x="6667504" y="3813849"/>
            <a:ext cx="281940" cy="219075"/>
          </a:xfrm>
          <a:prstGeom prst="rect">
            <a:avLst/>
          </a:prstGeom>
        </p:spPr>
        <p:txBody>
          <a:bodyPr lIns="72846" tIns="36401" rIns="72846" bIns="36401"/>
          <a:lstStyle/>
          <a:p>
            <a:fld id="{696E8FB5-F7ED-4E90-B5C1-958EB4BE69F1}" type="slidenum">
              <a:rPr lang="en-US" smtClean="0">
                <a:solidFill>
                  <a:srgbClr val="787972"/>
                </a:solidFill>
              </a:rPr>
              <a:pPr/>
              <a:t>‹#›</a:t>
            </a:fld>
            <a:endParaRPr lang="en-US" dirty="0">
              <a:solidFill>
                <a:srgbClr val="787972"/>
              </a:solidFill>
            </a:endParaRPr>
          </a:p>
        </p:txBody>
      </p:sp>
      <p:sp>
        <p:nvSpPr>
          <p:cNvPr id="9" name="Title 1"/>
          <p:cNvSpPr>
            <a:spLocks noGrp="1"/>
          </p:cNvSpPr>
          <p:nvPr>
            <p:ph type="title"/>
          </p:nvPr>
        </p:nvSpPr>
        <p:spPr>
          <a:xfrm>
            <a:off x="365760" y="30480"/>
            <a:ext cx="6583680" cy="685800"/>
          </a:xfrm>
          <a:prstGeom prst="rect">
            <a:avLst/>
          </a:prstGeom>
        </p:spPr>
        <p:txBody>
          <a:bodyPr lIns="91055" tIns="45545" rIns="91055" bIns="45545"/>
          <a:lstStyle>
            <a:lvl1pPr>
              <a:defRPr sz="2700">
                <a:effectLst>
                  <a:outerShdw blurRad="50800" dist="38100" dir="2700000" algn="tl" rotWithShape="0">
                    <a:schemeClr val="accent4">
                      <a:alpha val="43000"/>
                    </a:schemeClr>
                  </a:outerShdw>
                </a:effectLst>
              </a:defRPr>
            </a:lvl1pPr>
          </a:lstStyle>
          <a:p>
            <a:r>
              <a:rPr lang="en-US" dirty="0"/>
              <a:t>Click to edit Master title style</a:t>
            </a:r>
          </a:p>
        </p:txBody>
      </p:sp>
    </p:spTree>
    <p:extLst>
      <p:ext uri="{BB962C8B-B14F-4D97-AF65-F5344CB8AC3E}">
        <p14:creationId xmlns:p14="http://schemas.microsoft.com/office/powerpoint/2010/main" val="281874377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90911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62549831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658"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278832619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187876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164783"/>
            <a:ext cx="6583680" cy="6858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365760" y="3813811"/>
            <a:ext cx="1706880" cy="219075"/>
          </a:xfrm>
          <a:prstGeom prst="rect">
            <a:avLst/>
          </a:prstGeom>
        </p:spPr>
        <p:txBody>
          <a:bodyPr/>
          <a:lstStyle/>
          <a:p>
            <a:fld id="{E19AFA9C-475D-4047-92D9-028B4264C12B}" type="datetimeFigureOut">
              <a:rPr lang="en-US" smtClean="0">
                <a:solidFill>
                  <a:srgbClr val="787972"/>
                </a:solidFill>
              </a:rPr>
              <a:pPr/>
              <a:t>3/8/20</a:t>
            </a:fld>
            <a:endParaRPr lang="en-US" dirty="0">
              <a:solidFill>
                <a:srgbClr val="787972"/>
              </a:solidFill>
            </a:endParaRPr>
          </a:p>
        </p:txBody>
      </p:sp>
      <p:sp>
        <p:nvSpPr>
          <p:cNvPr id="4" name="Footer Placeholder 3"/>
          <p:cNvSpPr>
            <a:spLocks noGrp="1"/>
          </p:cNvSpPr>
          <p:nvPr>
            <p:ph type="ftr" sz="quarter" idx="11"/>
          </p:nvPr>
        </p:nvSpPr>
        <p:spPr>
          <a:xfrm>
            <a:off x="2499360" y="3813811"/>
            <a:ext cx="2316480" cy="219075"/>
          </a:xfrm>
          <a:prstGeom prst="rect">
            <a:avLst/>
          </a:prstGeom>
        </p:spPr>
        <p:txBody>
          <a:bodyPr/>
          <a:lstStyle/>
          <a:p>
            <a:endParaRPr lang="en-US" dirty="0">
              <a:solidFill>
                <a:srgbClr val="787972"/>
              </a:solidFill>
            </a:endParaRPr>
          </a:p>
        </p:txBody>
      </p:sp>
      <p:sp>
        <p:nvSpPr>
          <p:cNvPr id="5" name="Slide Number Placeholder 4"/>
          <p:cNvSpPr>
            <a:spLocks noGrp="1"/>
          </p:cNvSpPr>
          <p:nvPr>
            <p:ph type="sldNum" sz="quarter" idx="12"/>
          </p:nvPr>
        </p:nvSpPr>
        <p:spPr>
          <a:xfrm>
            <a:off x="5242560" y="3813811"/>
            <a:ext cx="1706880" cy="219075"/>
          </a:xfrm>
          <a:prstGeom prst="rect">
            <a:avLst/>
          </a:prstGeom>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336004115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164783"/>
            <a:ext cx="6583680" cy="685800"/>
          </a:xfrm>
          <a:prstGeom prst="rect">
            <a:avLst/>
          </a:prstGeom>
        </p:spPr>
        <p:txBody>
          <a:bodyPr lIns="91440" tIns="45720" rIns="91440" bIns="45720"/>
          <a:lstStyle>
            <a:lvl1pPr algn="ctr">
              <a:defRPr b="0" i="0">
                <a:latin typeface="Helvetica Light"/>
                <a:cs typeface="Helvetica Light"/>
              </a:defRPr>
            </a:lvl1pPr>
          </a:lstStyle>
          <a:p>
            <a:r>
              <a:rPr lang="en-US" dirty="0"/>
              <a:t>Click to edit Master title style</a:t>
            </a:r>
          </a:p>
        </p:txBody>
      </p:sp>
      <p:sp>
        <p:nvSpPr>
          <p:cNvPr id="3" name="Content Placeholder 2"/>
          <p:cNvSpPr>
            <a:spLocks noGrp="1"/>
          </p:cNvSpPr>
          <p:nvPr>
            <p:ph idx="1"/>
          </p:nvPr>
        </p:nvSpPr>
        <p:spPr>
          <a:xfrm>
            <a:off x="365760" y="960121"/>
            <a:ext cx="6583680" cy="2715578"/>
          </a:xfrm>
          <a:prstGeom prst="rect">
            <a:avLst/>
          </a:prstGeom>
        </p:spPr>
        <p:txBody>
          <a:bodyPr lIns="91440" tIns="45720" rIns="91440" bIns="4572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365760" y="3813811"/>
            <a:ext cx="1706880" cy="219075"/>
          </a:xfrm>
          <a:prstGeom prst="rect">
            <a:avLst/>
          </a:prstGeom>
        </p:spPr>
        <p:txBody>
          <a:bodyPr lIns="91440" tIns="45720" rIns="91440" bIns="45720"/>
          <a:lstStyle/>
          <a:p>
            <a:fld id="{83033A90-4C35-FF43-8C93-0392EFBFF655}" type="datetimeFigureOut">
              <a:rPr lang="en-US" smtClean="0">
                <a:solidFill>
                  <a:prstClr val="black">
                    <a:tint val="75000"/>
                  </a:prstClr>
                </a:solidFill>
                <a:latin typeface="Calibri"/>
              </a:rPr>
              <a:pPr/>
              <a:t>3/8/20</a:t>
            </a:fld>
            <a:endParaRPr lang="en-US" dirty="0">
              <a:solidFill>
                <a:prstClr val="black">
                  <a:tint val="75000"/>
                </a:prstClr>
              </a:solidFill>
              <a:latin typeface="Calibri"/>
            </a:endParaRPr>
          </a:p>
        </p:txBody>
      </p:sp>
      <p:sp>
        <p:nvSpPr>
          <p:cNvPr id="5" name="Footer Placeholder 4"/>
          <p:cNvSpPr>
            <a:spLocks noGrp="1"/>
          </p:cNvSpPr>
          <p:nvPr>
            <p:ph type="ftr" sz="quarter" idx="11"/>
          </p:nvPr>
        </p:nvSpPr>
        <p:spPr>
          <a:xfrm>
            <a:off x="2499360" y="3813811"/>
            <a:ext cx="2316480" cy="219075"/>
          </a:xfrm>
          <a:prstGeom prst="rect">
            <a:avLst/>
          </a:prstGeom>
        </p:spPr>
        <p:txBody>
          <a:bodyPr lIns="91440" tIns="45720" rIns="91440" bIns="45720"/>
          <a:lstStyle/>
          <a:p>
            <a:endParaRPr lang="en-US" dirty="0">
              <a:solidFill>
                <a:prstClr val="black">
                  <a:tint val="75000"/>
                </a:prstClr>
              </a:solidFill>
              <a:latin typeface="Calibri"/>
            </a:endParaRPr>
          </a:p>
        </p:txBody>
      </p:sp>
      <p:sp>
        <p:nvSpPr>
          <p:cNvPr id="6" name="Slide Number Placeholder 5"/>
          <p:cNvSpPr>
            <a:spLocks noGrp="1"/>
          </p:cNvSpPr>
          <p:nvPr>
            <p:ph type="sldNum" sz="quarter" idx="12"/>
          </p:nvPr>
        </p:nvSpPr>
        <p:spPr>
          <a:xfrm>
            <a:off x="5242560" y="3813811"/>
            <a:ext cx="1706880" cy="219075"/>
          </a:xfrm>
          <a:prstGeom prst="rect">
            <a:avLst/>
          </a:prstGeom>
        </p:spPr>
        <p:txBody>
          <a:bodyPr lIns="91440" tIns="45720" rIns="91440" bIns="45720"/>
          <a:lstStyle/>
          <a:p>
            <a:fld id="{BB6F73CC-5BCE-F64D-94A7-760829E3E70F}" type="slidenum">
              <a:rPr lang="en-US" smtClean="0">
                <a:solidFill>
                  <a:prstClr val="black">
                    <a:tint val="75000"/>
                  </a:prstClr>
                </a:solidFill>
                <a:latin typeface="Calibri"/>
              </a:rPr>
              <a:pPr/>
              <a:t>‹#›</a:t>
            </a:fld>
            <a:endParaRPr lang="en-US" dirty="0">
              <a:solidFill>
                <a:prstClr val="black">
                  <a:tint val="75000"/>
                </a:prstClr>
              </a:solidFill>
              <a:latin typeface="Calibri"/>
            </a:endParaRPr>
          </a:p>
        </p:txBody>
      </p:sp>
    </p:spTree>
    <p:extLst>
      <p:ext uri="{BB962C8B-B14F-4D97-AF65-F5344CB8AC3E}">
        <p14:creationId xmlns:p14="http://schemas.microsoft.com/office/powerpoint/2010/main" val="276118951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709327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204623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7324374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90507277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100586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x">
  <p:cSld name="Bac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57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73418"/>
            <a:ext cx="5486400" cy="1432560"/>
          </a:xfrm>
        </p:spPr>
        <p:txBody>
          <a:bodyPr anchor="b"/>
          <a:lstStyle>
            <a:lvl1pPr algn="ctr">
              <a:defRPr sz="3600"/>
            </a:lvl1pPr>
          </a:lstStyle>
          <a:p>
            <a:r>
              <a:rPr lang="en-US"/>
              <a:t>Click to edit Master title style</a:t>
            </a:r>
          </a:p>
        </p:txBody>
      </p:sp>
      <p:sp>
        <p:nvSpPr>
          <p:cNvPr id="3" name="Subtitle 2"/>
          <p:cNvSpPr>
            <a:spLocks noGrp="1"/>
          </p:cNvSpPr>
          <p:nvPr>
            <p:ph type="subTitle" idx="1"/>
          </p:nvPr>
        </p:nvSpPr>
        <p:spPr>
          <a:xfrm>
            <a:off x="914400" y="2161223"/>
            <a:ext cx="5486400" cy="993457"/>
          </a:xfrm>
        </p:spPr>
        <p:txBody>
          <a:bodyPr/>
          <a:lstStyle>
            <a:lvl1pPr marL="0" indent="0" algn="ctr">
              <a:buNone/>
              <a:defRPr sz="1440"/>
            </a:lvl1pPr>
            <a:lvl2pPr marL="274320" indent="0" algn="ctr">
              <a:buNone/>
              <a:defRPr sz="1200"/>
            </a:lvl2pPr>
            <a:lvl3pPr marL="548640" indent="0" algn="ctr">
              <a:buNone/>
              <a:defRPr sz="1080"/>
            </a:lvl3pPr>
            <a:lvl4pPr marL="822960" indent="0" algn="ctr">
              <a:buNone/>
              <a:defRPr sz="960"/>
            </a:lvl4pPr>
            <a:lvl5pPr marL="1097280" indent="0" algn="ctr">
              <a:buNone/>
              <a:defRPr sz="960"/>
            </a:lvl5pPr>
            <a:lvl6pPr marL="1371600" indent="0" algn="ctr">
              <a:buNone/>
              <a:defRPr sz="960"/>
            </a:lvl6pPr>
            <a:lvl7pPr marL="1645920" indent="0" algn="ctr">
              <a:buNone/>
              <a:defRPr sz="960"/>
            </a:lvl7pPr>
            <a:lvl8pPr marL="1920240" indent="0" algn="ctr">
              <a:buNone/>
              <a:defRPr sz="960"/>
            </a:lvl8pPr>
            <a:lvl9pPr marL="2194560" indent="0" algn="ctr">
              <a:buNone/>
              <a:defRPr sz="960"/>
            </a:lvl9pPr>
          </a:lstStyle>
          <a:p>
            <a:r>
              <a:rPr lang="en-US"/>
              <a:t>Click to edit Master subtitle style</a:t>
            </a:r>
          </a:p>
        </p:txBody>
      </p:sp>
      <p:sp>
        <p:nvSpPr>
          <p:cNvPr id="4" name="Date Placeholder 3"/>
          <p:cNvSpPr>
            <a:spLocks noGrp="1"/>
          </p:cNvSpPr>
          <p:nvPr>
            <p:ph type="dt" sz="half" idx="10"/>
          </p:nvPr>
        </p:nvSpPr>
        <p:spPr/>
        <p:txBody>
          <a:bodyPr/>
          <a:lstStyle/>
          <a:p>
            <a:fld id="{5D888894-6146-45D2-8C9B-10E90A432813}" type="datetime1">
              <a:rPr lang="en-US" smtClean="0"/>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157304894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97B9E4B-B298-454C-B9C1-23BED5EBDBFF}" type="datetime1">
              <a:rPr lang="en-US" smtClean="0"/>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9831788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99110" y="1025843"/>
            <a:ext cx="6309360" cy="1711642"/>
          </a:xfrm>
        </p:spPr>
        <p:txBody>
          <a:bodyPr anchor="b"/>
          <a:lstStyle>
            <a:lvl1pPr>
              <a:defRPr sz="3600"/>
            </a:lvl1pPr>
          </a:lstStyle>
          <a:p>
            <a:r>
              <a:rPr lang="en-US"/>
              <a:t>Click to edit Master title style</a:t>
            </a:r>
          </a:p>
        </p:txBody>
      </p:sp>
      <p:sp>
        <p:nvSpPr>
          <p:cNvPr id="3" name="Text Placeholder 2"/>
          <p:cNvSpPr>
            <a:spLocks noGrp="1"/>
          </p:cNvSpPr>
          <p:nvPr>
            <p:ph type="body" idx="1"/>
          </p:nvPr>
        </p:nvSpPr>
        <p:spPr>
          <a:xfrm>
            <a:off x="499110" y="2753678"/>
            <a:ext cx="6309360" cy="900112"/>
          </a:xfrm>
        </p:spPr>
        <p:txBody>
          <a:bodyPr/>
          <a:lstStyle>
            <a:lvl1pPr marL="0" indent="0">
              <a:buNone/>
              <a:defRPr sz="1440">
                <a:solidFill>
                  <a:schemeClr val="tx1">
                    <a:tint val="75000"/>
                  </a:schemeClr>
                </a:solidFill>
              </a:defRPr>
            </a:lvl1pPr>
            <a:lvl2pPr marL="274320" indent="0">
              <a:buNone/>
              <a:defRPr sz="1200">
                <a:solidFill>
                  <a:schemeClr val="tx1">
                    <a:tint val="75000"/>
                  </a:schemeClr>
                </a:solidFill>
              </a:defRPr>
            </a:lvl2pPr>
            <a:lvl3pPr marL="548640" indent="0">
              <a:buNone/>
              <a:defRPr sz="1080">
                <a:solidFill>
                  <a:schemeClr val="tx1">
                    <a:tint val="75000"/>
                  </a:schemeClr>
                </a:solidFill>
              </a:defRPr>
            </a:lvl3pPr>
            <a:lvl4pPr marL="822960" indent="0">
              <a:buNone/>
              <a:defRPr sz="960">
                <a:solidFill>
                  <a:schemeClr val="tx1">
                    <a:tint val="75000"/>
                  </a:schemeClr>
                </a:solidFill>
              </a:defRPr>
            </a:lvl4pPr>
            <a:lvl5pPr marL="1097280" indent="0">
              <a:buNone/>
              <a:defRPr sz="960">
                <a:solidFill>
                  <a:schemeClr val="tx1">
                    <a:tint val="75000"/>
                  </a:schemeClr>
                </a:solidFill>
              </a:defRPr>
            </a:lvl5pPr>
            <a:lvl6pPr marL="1371600" indent="0">
              <a:buNone/>
              <a:defRPr sz="960">
                <a:solidFill>
                  <a:schemeClr val="tx1">
                    <a:tint val="75000"/>
                  </a:schemeClr>
                </a:solidFill>
              </a:defRPr>
            </a:lvl6pPr>
            <a:lvl7pPr marL="1645920" indent="0">
              <a:buNone/>
              <a:defRPr sz="960">
                <a:solidFill>
                  <a:schemeClr val="tx1">
                    <a:tint val="75000"/>
                  </a:schemeClr>
                </a:solidFill>
              </a:defRPr>
            </a:lvl7pPr>
            <a:lvl8pPr marL="1920240" indent="0">
              <a:buNone/>
              <a:defRPr sz="960">
                <a:solidFill>
                  <a:schemeClr val="tx1">
                    <a:tint val="75000"/>
                  </a:schemeClr>
                </a:solidFill>
              </a:defRPr>
            </a:lvl8pPr>
            <a:lvl9pPr marL="2194560" indent="0">
              <a:buNone/>
              <a:defRPr sz="9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EAC0A5-0EF6-4983-90B0-3DA071CDBF3E}" type="datetime1">
              <a:rPr lang="en-US" smtClean="0"/>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29160793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2920" y="1095375"/>
            <a:ext cx="3108960" cy="26108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03320" y="1095375"/>
            <a:ext cx="3108960" cy="26108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EC85F7-B715-4FEB-A52F-F17C80DEDDA8}" type="datetime1">
              <a:rPr lang="en-US" smtClean="0"/>
              <a:t>3/8/20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126303959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3873" y="219075"/>
            <a:ext cx="6309360" cy="795338"/>
          </a:xfrm>
        </p:spPr>
        <p:txBody>
          <a:bodyPr/>
          <a:lstStyle/>
          <a:p>
            <a:r>
              <a:rPr lang="en-US"/>
              <a:t>Click to edit Master title style</a:t>
            </a:r>
          </a:p>
        </p:txBody>
      </p:sp>
      <p:sp>
        <p:nvSpPr>
          <p:cNvPr id="3" name="Text Placeholder 2"/>
          <p:cNvSpPr>
            <a:spLocks noGrp="1"/>
          </p:cNvSpPr>
          <p:nvPr>
            <p:ph type="body" idx="1"/>
          </p:nvPr>
        </p:nvSpPr>
        <p:spPr>
          <a:xfrm>
            <a:off x="503873" y="1008698"/>
            <a:ext cx="3094672" cy="494347"/>
          </a:xfrm>
        </p:spPr>
        <p:txBody>
          <a:bodyPr anchor="b"/>
          <a:lstStyle>
            <a:lvl1pPr marL="0" indent="0">
              <a:buNone/>
              <a:defRPr sz="1440" b="1"/>
            </a:lvl1pPr>
            <a:lvl2pPr marL="274320" indent="0">
              <a:buNone/>
              <a:defRPr sz="1200" b="1"/>
            </a:lvl2pPr>
            <a:lvl3pPr marL="548640" indent="0">
              <a:buNone/>
              <a:defRPr sz="1080" b="1"/>
            </a:lvl3pPr>
            <a:lvl4pPr marL="822960" indent="0">
              <a:buNone/>
              <a:defRPr sz="960" b="1"/>
            </a:lvl4pPr>
            <a:lvl5pPr marL="1097280" indent="0">
              <a:buNone/>
              <a:defRPr sz="960" b="1"/>
            </a:lvl5pPr>
            <a:lvl6pPr marL="1371600" indent="0">
              <a:buNone/>
              <a:defRPr sz="960" b="1"/>
            </a:lvl6pPr>
            <a:lvl7pPr marL="1645920" indent="0">
              <a:buNone/>
              <a:defRPr sz="960" b="1"/>
            </a:lvl7pPr>
            <a:lvl8pPr marL="1920240" indent="0">
              <a:buNone/>
              <a:defRPr sz="960" b="1"/>
            </a:lvl8pPr>
            <a:lvl9pPr marL="2194560" indent="0">
              <a:buNone/>
              <a:defRPr sz="960" b="1"/>
            </a:lvl9pPr>
          </a:lstStyle>
          <a:p>
            <a:pPr lvl="0"/>
            <a:r>
              <a:rPr lang="en-US"/>
              <a:t>Click to edit Master text styles</a:t>
            </a:r>
          </a:p>
        </p:txBody>
      </p:sp>
      <p:sp>
        <p:nvSpPr>
          <p:cNvPr id="4" name="Content Placeholder 3"/>
          <p:cNvSpPr>
            <a:spLocks noGrp="1"/>
          </p:cNvSpPr>
          <p:nvPr>
            <p:ph sz="half" idx="2"/>
          </p:nvPr>
        </p:nvSpPr>
        <p:spPr>
          <a:xfrm>
            <a:off x="503873" y="1503045"/>
            <a:ext cx="3094672" cy="22107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03320" y="1008698"/>
            <a:ext cx="3109913" cy="494347"/>
          </a:xfrm>
        </p:spPr>
        <p:txBody>
          <a:bodyPr anchor="b"/>
          <a:lstStyle>
            <a:lvl1pPr marL="0" indent="0">
              <a:buNone/>
              <a:defRPr sz="1440" b="1"/>
            </a:lvl1pPr>
            <a:lvl2pPr marL="274320" indent="0">
              <a:buNone/>
              <a:defRPr sz="1200" b="1"/>
            </a:lvl2pPr>
            <a:lvl3pPr marL="548640" indent="0">
              <a:buNone/>
              <a:defRPr sz="1080" b="1"/>
            </a:lvl3pPr>
            <a:lvl4pPr marL="822960" indent="0">
              <a:buNone/>
              <a:defRPr sz="960" b="1"/>
            </a:lvl4pPr>
            <a:lvl5pPr marL="1097280" indent="0">
              <a:buNone/>
              <a:defRPr sz="960" b="1"/>
            </a:lvl5pPr>
            <a:lvl6pPr marL="1371600" indent="0">
              <a:buNone/>
              <a:defRPr sz="960" b="1"/>
            </a:lvl6pPr>
            <a:lvl7pPr marL="1645920" indent="0">
              <a:buNone/>
              <a:defRPr sz="960" b="1"/>
            </a:lvl7pPr>
            <a:lvl8pPr marL="1920240" indent="0">
              <a:buNone/>
              <a:defRPr sz="960" b="1"/>
            </a:lvl8pPr>
            <a:lvl9pPr marL="2194560" indent="0">
              <a:buNone/>
              <a:defRPr sz="960" b="1"/>
            </a:lvl9pPr>
          </a:lstStyle>
          <a:p>
            <a:pPr lvl="0"/>
            <a:r>
              <a:rPr lang="en-US"/>
              <a:t>Click to edit Master text styles</a:t>
            </a:r>
          </a:p>
        </p:txBody>
      </p:sp>
      <p:sp>
        <p:nvSpPr>
          <p:cNvPr id="6" name="Content Placeholder 5"/>
          <p:cNvSpPr>
            <a:spLocks noGrp="1"/>
          </p:cNvSpPr>
          <p:nvPr>
            <p:ph sz="quarter" idx="4"/>
          </p:nvPr>
        </p:nvSpPr>
        <p:spPr>
          <a:xfrm>
            <a:off x="3703320" y="1503045"/>
            <a:ext cx="3109913" cy="22107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50BADB7-7A06-4A67-A2AE-791646024F7C}" type="datetime1">
              <a:rPr lang="en-US" smtClean="0"/>
              <a:t>3/8/20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297349000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168C4C4-9234-45F7-9CF6-6308D0FD7AFB}" type="datetime1">
              <a:rPr lang="en-US" smtClean="0"/>
              <a:t>3/8/20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312524774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CFE47B-51E1-47EC-99F2-BF12F4B3885C}" type="datetime1">
              <a:rPr lang="en-US" smtClean="0"/>
              <a:t>3/8/20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3471108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2644142"/>
            <a:ext cx="6217920" cy="817245"/>
          </a:xfrm>
        </p:spPr>
        <p:txBody>
          <a:bodyPr anchor="t"/>
          <a:lstStyle>
            <a:lvl1pPr algn="l">
              <a:defRPr sz="3200" b="1" cap="all"/>
            </a:lvl1pPr>
          </a:lstStyle>
          <a:p>
            <a:r>
              <a:rPr lang="en-US"/>
              <a:t>Click to edit Master title style</a:t>
            </a:r>
          </a:p>
        </p:txBody>
      </p:sp>
      <p:sp>
        <p:nvSpPr>
          <p:cNvPr id="3" name="Text Placeholder 2"/>
          <p:cNvSpPr>
            <a:spLocks noGrp="1"/>
          </p:cNvSpPr>
          <p:nvPr>
            <p:ph type="body" idx="1"/>
          </p:nvPr>
        </p:nvSpPr>
        <p:spPr>
          <a:xfrm>
            <a:off x="577850" y="1744028"/>
            <a:ext cx="6217920" cy="900112"/>
          </a:xfrm>
        </p:spPr>
        <p:txBody>
          <a:bodyPr anchor="b"/>
          <a:lstStyle>
            <a:lvl1pPr marL="0" indent="0">
              <a:buNone/>
              <a:defRPr sz="1600">
                <a:solidFill>
                  <a:schemeClr val="bg1"/>
                </a:solidFill>
              </a:defRPr>
            </a:lvl1pPr>
            <a:lvl2pPr marL="365760" indent="0">
              <a:buNone/>
              <a:defRPr sz="1400">
                <a:solidFill>
                  <a:schemeClr val="tx1">
                    <a:tint val="75000"/>
                  </a:schemeClr>
                </a:solidFill>
              </a:defRPr>
            </a:lvl2pPr>
            <a:lvl3pPr marL="731520" indent="0">
              <a:buNone/>
              <a:defRPr sz="1300">
                <a:solidFill>
                  <a:schemeClr val="tx1">
                    <a:tint val="75000"/>
                  </a:schemeClr>
                </a:solidFill>
              </a:defRPr>
            </a:lvl3pPr>
            <a:lvl4pPr marL="1097280" indent="0">
              <a:buNone/>
              <a:defRPr sz="1100">
                <a:solidFill>
                  <a:schemeClr val="tx1">
                    <a:tint val="75000"/>
                  </a:schemeClr>
                </a:solidFill>
              </a:defRPr>
            </a:lvl4pPr>
            <a:lvl5pPr marL="1463040" indent="0">
              <a:buNone/>
              <a:defRPr sz="1100">
                <a:solidFill>
                  <a:schemeClr val="tx1">
                    <a:tint val="75000"/>
                  </a:schemeClr>
                </a:solidFill>
              </a:defRPr>
            </a:lvl5pPr>
            <a:lvl6pPr marL="1828800" indent="0">
              <a:buNone/>
              <a:defRPr sz="1100">
                <a:solidFill>
                  <a:schemeClr val="tx1">
                    <a:tint val="75000"/>
                  </a:schemeClr>
                </a:solidFill>
              </a:defRPr>
            </a:lvl6pPr>
            <a:lvl7pPr marL="2194560" indent="0">
              <a:buNone/>
              <a:defRPr sz="1100">
                <a:solidFill>
                  <a:schemeClr val="tx1">
                    <a:tint val="75000"/>
                  </a:schemeClr>
                </a:solidFill>
              </a:defRPr>
            </a:lvl7pPr>
            <a:lvl8pPr marL="2560320" indent="0">
              <a:buNone/>
              <a:defRPr sz="1100">
                <a:solidFill>
                  <a:schemeClr val="tx1">
                    <a:tint val="75000"/>
                  </a:schemeClr>
                </a:solidFill>
              </a:defRPr>
            </a:lvl8pPr>
            <a:lvl9pPr marL="2926080" indent="0">
              <a:buNone/>
              <a:defRPr sz="1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239052531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3873" y="274320"/>
            <a:ext cx="2359342" cy="960120"/>
          </a:xfrm>
        </p:spPr>
        <p:txBody>
          <a:bodyPr anchor="b"/>
          <a:lstStyle>
            <a:lvl1pPr>
              <a:defRPr sz="1920"/>
            </a:lvl1pPr>
          </a:lstStyle>
          <a:p>
            <a:r>
              <a:rPr lang="en-US"/>
              <a:t>Click to edit Master title style</a:t>
            </a:r>
          </a:p>
        </p:txBody>
      </p:sp>
      <p:sp>
        <p:nvSpPr>
          <p:cNvPr id="3" name="Content Placeholder 2"/>
          <p:cNvSpPr>
            <a:spLocks noGrp="1"/>
          </p:cNvSpPr>
          <p:nvPr>
            <p:ph idx="1"/>
          </p:nvPr>
        </p:nvSpPr>
        <p:spPr>
          <a:xfrm>
            <a:off x="3109913" y="592455"/>
            <a:ext cx="3703320" cy="2924175"/>
          </a:xfrm>
        </p:spPr>
        <p:txBody>
          <a:bodyPr/>
          <a:lstStyle>
            <a:lvl1pPr>
              <a:defRPr sz="1920"/>
            </a:lvl1pPr>
            <a:lvl2pPr>
              <a:defRPr sz="1680"/>
            </a:lvl2pPr>
            <a:lvl3pPr>
              <a:defRPr sz="144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3873" y="1234440"/>
            <a:ext cx="2359342" cy="2286953"/>
          </a:xfrm>
        </p:spPr>
        <p:txBody>
          <a:bodyPr/>
          <a:lstStyle>
            <a:lvl1pPr marL="0" indent="0">
              <a:buNone/>
              <a:defRPr sz="960"/>
            </a:lvl1pPr>
            <a:lvl2pPr marL="274320" indent="0">
              <a:buNone/>
              <a:defRPr sz="840"/>
            </a:lvl2pPr>
            <a:lvl3pPr marL="548640" indent="0">
              <a:buNone/>
              <a:defRPr sz="720"/>
            </a:lvl3pPr>
            <a:lvl4pPr marL="822960" indent="0">
              <a:buNone/>
              <a:defRPr sz="600"/>
            </a:lvl4pPr>
            <a:lvl5pPr marL="1097280" indent="0">
              <a:buNone/>
              <a:defRPr sz="600"/>
            </a:lvl5pPr>
            <a:lvl6pPr marL="1371600" indent="0">
              <a:buNone/>
              <a:defRPr sz="600"/>
            </a:lvl6pPr>
            <a:lvl7pPr marL="1645920" indent="0">
              <a:buNone/>
              <a:defRPr sz="600"/>
            </a:lvl7pPr>
            <a:lvl8pPr marL="1920240" indent="0">
              <a:buNone/>
              <a:defRPr sz="600"/>
            </a:lvl8pPr>
            <a:lvl9pPr marL="2194560"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205463A8-CDB7-4CCC-ABFF-8DBF91110D65}" type="datetime1">
              <a:rPr lang="en-US" smtClean="0"/>
              <a:t>3/8/20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74357772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3873" y="274320"/>
            <a:ext cx="2359342" cy="960120"/>
          </a:xfrm>
        </p:spPr>
        <p:txBody>
          <a:bodyPr anchor="b"/>
          <a:lstStyle>
            <a:lvl1pPr>
              <a:defRPr sz="1920"/>
            </a:lvl1pPr>
          </a:lstStyle>
          <a:p>
            <a:r>
              <a:rPr lang="en-US"/>
              <a:t>Click to edit Master title style</a:t>
            </a:r>
          </a:p>
        </p:txBody>
      </p:sp>
      <p:sp>
        <p:nvSpPr>
          <p:cNvPr id="3" name="Picture Placeholder 2"/>
          <p:cNvSpPr>
            <a:spLocks noGrp="1"/>
          </p:cNvSpPr>
          <p:nvPr>
            <p:ph type="pic" idx="1"/>
          </p:nvPr>
        </p:nvSpPr>
        <p:spPr>
          <a:xfrm>
            <a:off x="3109913" y="592455"/>
            <a:ext cx="3703320" cy="2924175"/>
          </a:xfrm>
        </p:spPr>
        <p:txBody>
          <a:bodyPr/>
          <a:lstStyle>
            <a:lvl1pPr marL="0" indent="0">
              <a:buNone/>
              <a:defRPr sz="1920"/>
            </a:lvl1pPr>
            <a:lvl2pPr marL="274320" indent="0">
              <a:buNone/>
              <a:defRPr sz="1680"/>
            </a:lvl2pPr>
            <a:lvl3pPr marL="548640" indent="0">
              <a:buNone/>
              <a:defRPr sz="1440"/>
            </a:lvl3pPr>
            <a:lvl4pPr marL="822960" indent="0">
              <a:buNone/>
              <a:defRPr sz="1200"/>
            </a:lvl4pPr>
            <a:lvl5pPr marL="1097280" indent="0">
              <a:buNone/>
              <a:defRPr sz="1200"/>
            </a:lvl5pPr>
            <a:lvl6pPr marL="1371600" indent="0">
              <a:buNone/>
              <a:defRPr sz="1200"/>
            </a:lvl6pPr>
            <a:lvl7pPr marL="1645920" indent="0">
              <a:buNone/>
              <a:defRPr sz="1200"/>
            </a:lvl7pPr>
            <a:lvl8pPr marL="1920240" indent="0">
              <a:buNone/>
              <a:defRPr sz="1200"/>
            </a:lvl8pPr>
            <a:lvl9pPr marL="2194560" indent="0">
              <a:buNone/>
              <a:defRPr sz="1200"/>
            </a:lvl9pPr>
          </a:lstStyle>
          <a:p>
            <a:endParaRPr lang="en-US" dirty="0"/>
          </a:p>
        </p:txBody>
      </p:sp>
      <p:sp>
        <p:nvSpPr>
          <p:cNvPr id="4" name="Text Placeholder 3"/>
          <p:cNvSpPr>
            <a:spLocks noGrp="1"/>
          </p:cNvSpPr>
          <p:nvPr>
            <p:ph type="body" sz="half" idx="2"/>
          </p:nvPr>
        </p:nvSpPr>
        <p:spPr>
          <a:xfrm>
            <a:off x="503873" y="1234440"/>
            <a:ext cx="2359342" cy="2286953"/>
          </a:xfrm>
        </p:spPr>
        <p:txBody>
          <a:bodyPr/>
          <a:lstStyle>
            <a:lvl1pPr marL="0" indent="0">
              <a:buNone/>
              <a:defRPr sz="960"/>
            </a:lvl1pPr>
            <a:lvl2pPr marL="274320" indent="0">
              <a:buNone/>
              <a:defRPr sz="840"/>
            </a:lvl2pPr>
            <a:lvl3pPr marL="548640" indent="0">
              <a:buNone/>
              <a:defRPr sz="720"/>
            </a:lvl3pPr>
            <a:lvl4pPr marL="822960" indent="0">
              <a:buNone/>
              <a:defRPr sz="600"/>
            </a:lvl4pPr>
            <a:lvl5pPr marL="1097280" indent="0">
              <a:buNone/>
              <a:defRPr sz="600"/>
            </a:lvl5pPr>
            <a:lvl6pPr marL="1371600" indent="0">
              <a:buNone/>
              <a:defRPr sz="600"/>
            </a:lvl6pPr>
            <a:lvl7pPr marL="1645920" indent="0">
              <a:buNone/>
              <a:defRPr sz="600"/>
            </a:lvl7pPr>
            <a:lvl8pPr marL="1920240" indent="0">
              <a:buNone/>
              <a:defRPr sz="600"/>
            </a:lvl8pPr>
            <a:lvl9pPr marL="2194560"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DFE4D5CD-7A26-4241-9A7B-68BD961082F5}" type="datetime1">
              <a:rPr lang="en-US" smtClean="0"/>
              <a:t>3/8/20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91818938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8BAC01A-A034-4C4D-80DE-D60B540ADC63}" type="datetime1">
              <a:rPr lang="en-US" smtClean="0"/>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32861974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234940" y="219075"/>
            <a:ext cx="1577340" cy="348710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2920" y="219075"/>
            <a:ext cx="4640580" cy="34871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5CAD4F-3A81-4BD0-B1F7-F0438C55F6B6}" type="datetime1">
              <a:rPr lang="en-US" smtClean="0"/>
              <a:t>3/8/20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E00FC95-AD41-FA47-A162-1E18900B55A0}" type="slidenum">
              <a:rPr lang="en-US" smtClean="0"/>
              <a:t>‹#›</a:t>
            </a:fld>
            <a:endParaRPr lang="en-US" dirty="0"/>
          </a:p>
        </p:txBody>
      </p:sp>
    </p:spTree>
    <p:extLst>
      <p:ext uri="{BB962C8B-B14F-4D97-AF65-F5344CB8AC3E}">
        <p14:creationId xmlns:p14="http://schemas.microsoft.com/office/powerpoint/2010/main" val="211908024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tx">
  <p:cSld name="Bac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923043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type="tx">
  <p:cSld name="Bac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900311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2644142"/>
            <a:ext cx="6217920" cy="817245"/>
          </a:xfrm>
          <a:prstGeom prst="rect">
            <a:avLst/>
          </a:prstGeom>
        </p:spPr>
        <p:txBody>
          <a:bodyPr lIns="243834" tIns="121917" rIns="243834" bIns="121917" anchor="t"/>
          <a:lstStyle>
            <a:lvl1pPr algn="l">
              <a:defRPr sz="3210" b="1" cap="all"/>
            </a:lvl1pPr>
          </a:lstStyle>
          <a:p>
            <a:r>
              <a:rPr lang="en-US"/>
              <a:t>Click to edit Master title style</a:t>
            </a:r>
          </a:p>
        </p:txBody>
      </p:sp>
      <p:sp>
        <p:nvSpPr>
          <p:cNvPr id="3" name="Text Placeholder 2"/>
          <p:cNvSpPr>
            <a:spLocks noGrp="1"/>
          </p:cNvSpPr>
          <p:nvPr>
            <p:ph type="body" idx="1"/>
          </p:nvPr>
        </p:nvSpPr>
        <p:spPr>
          <a:xfrm>
            <a:off x="577850" y="1744028"/>
            <a:ext cx="6217920" cy="900112"/>
          </a:xfrm>
          <a:prstGeom prst="rect">
            <a:avLst/>
          </a:prstGeom>
        </p:spPr>
        <p:txBody>
          <a:bodyPr lIns="243834" tIns="121917" rIns="243834" bIns="121917" anchor="b"/>
          <a:lstStyle>
            <a:lvl1pPr marL="0" indent="0">
              <a:buNone/>
              <a:defRPr sz="1590">
                <a:solidFill>
                  <a:schemeClr val="bg1"/>
                </a:solidFill>
              </a:defRPr>
            </a:lvl1pPr>
            <a:lvl2pPr marL="365693" indent="0">
              <a:buNone/>
              <a:defRPr sz="1440">
                <a:solidFill>
                  <a:schemeClr val="tx1">
                    <a:tint val="75000"/>
                  </a:schemeClr>
                </a:solidFill>
              </a:defRPr>
            </a:lvl2pPr>
            <a:lvl3pPr marL="731384" indent="0">
              <a:buNone/>
              <a:defRPr sz="1290">
                <a:solidFill>
                  <a:schemeClr val="tx1">
                    <a:tint val="75000"/>
                  </a:schemeClr>
                </a:solidFill>
              </a:defRPr>
            </a:lvl3pPr>
            <a:lvl4pPr marL="1097077" indent="0">
              <a:buNone/>
              <a:defRPr sz="1110">
                <a:solidFill>
                  <a:schemeClr val="tx1">
                    <a:tint val="75000"/>
                  </a:schemeClr>
                </a:solidFill>
              </a:defRPr>
            </a:lvl4pPr>
            <a:lvl5pPr marL="1462770" indent="0">
              <a:buNone/>
              <a:defRPr sz="1110">
                <a:solidFill>
                  <a:schemeClr val="tx1">
                    <a:tint val="75000"/>
                  </a:schemeClr>
                </a:solidFill>
              </a:defRPr>
            </a:lvl5pPr>
            <a:lvl6pPr marL="1828462" indent="0">
              <a:buNone/>
              <a:defRPr sz="1110">
                <a:solidFill>
                  <a:schemeClr val="tx1">
                    <a:tint val="75000"/>
                  </a:schemeClr>
                </a:solidFill>
              </a:defRPr>
            </a:lvl6pPr>
            <a:lvl7pPr marL="2194153" indent="0">
              <a:buNone/>
              <a:defRPr sz="1110">
                <a:solidFill>
                  <a:schemeClr val="tx1">
                    <a:tint val="75000"/>
                  </a:schemeClr>
                </a:solidFill>
              </a:defRPr>
            </a:lvl7pPr>
            <a:lvl8pPr marL="2559847" indent="0">
              <a:buNone/>
              <a:defRPr sz="1110">
                <a:solidFill>
                  <a:schemeClr val="tx1">
                    <a:tint val="75000"/>
                  </a:schemeClr>
                </a:solidFill>
              </a:defRPr>
            </a:lvl8pPr>
            <a:lvl9pPr marL="2925539" indent="0">
              <a:buNone/>
              <a:defRPr sz="111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65760" y="3813813"/>
            <a:ext cx="1706880" cy="219076"/>
          </a:xfrm>
          <a:prstGeom prst="rect">
            <a:avLst/>
          </a:prstGeom>
        </p:spPr>
        <p:txBody>
          <a:bodyPr lIns="243834" tIns="121917" rIns="243834" bIns="121917"/>
          <a:lstStyle/>
          <a:p>
            <a:pPr algn="ctr" defTabSz="247542"/>
            <a:fld id="{E19AFA9C-475D-4047-92D9-028B4264C12B}" type="datetimeFigureOut">
              <a:rPr lang="en-US" sz="1530" kern="0" smtClean="0">
                <a:solidFill>
                  <a:sysClr val="windowText" lastClr="000000"/>
                </a:solidFill>
                <a:sym typeface="Helvetica Light"/>
              </a:rPr>
              <a:pPr algn="ctr" defTabSz="247542"/>
              <a:t>3/8/20</a:t>
            </a:fld>
            <a:endParaRPr lang="en-US" sz="1530" kern="0" dirty="0">
              <a:solidFill>
                <a:sysClr val="windowText" lastClr="000000"/>
              </a:solidFill>
              <a:sym typeface="Helvetica Light"/>
            </a:endParaRPr>
          </a:p>
        </p:txBody>
      </p:sp>
      <p:sp>
        <p:nvSpPr>
          <p:cNvPr id="5" name="Footer Placeholder 4"/>
          <p:cNvSpPr>
            <a:spLocks noGrp="1"/>
          </p:cNvSpPr>
          <p:nvPr>
            <p:ph type="ftr" sz="quarter" idx="11"/>
          </p:nvPr>
        </p:nvSpPr>
        <p:spPr>
          <a:xfrm>
            <a:off x="2499360" y="3813813"/>
            <a:ext cx="2316480" cy="219076"/>
          </a:xfrm>
          <a:prstGeom prst="rect">
            <a:avLst/>
          </a:prstGeom>
        </p:spPr>
        <p:txBody>
          <a:bodyPr lIns="243834" tIns="121917" rIns="243834" bIns="121917"/>
          <a:lstStyle/>
          <a:p>
            <a:pPr algn="ctr" defTabSz="247542"/>
            <a:endParaRPr lang="en-US" sz="1530" kern="0" dirty="0">
              <a:solidFill>
                <a:sysClr val="windowText" lastClr="000000"/>
              </a:solidFill>
              <a:sym typeface="Helvetica Light"/>
            </a:endParaRPr>
          </a:p>
        </p:txBody>
      </p:sp>
      <p:sp>
        <p:nvSpPr>
          <p:cNvPr id="6" name="Slide Number Placeholder 5"/>
          <p:cNvSpPr>
            <a:spLocks noGrp="1"/>
          </p:cNvSpPr>
          <p:nvPr>
            <p:ph type="sldNum" sz="quarter" idx="12"/>
          </p:nvPr>
        </p:nvSpPr>
        <p:spPr/>
        <p:txBody>
          <a:bodyPr/>
          <a:lstStyle/>
          <a:p>
            <a:fld id="{0C9EF6A4-C9A0-4F44-AA83-5864878FA867}" type="slidenum">
              <a:rPr lang="en-US" smtClean="0"/>
              <a:pPr/>
              <a:t>‹#›</a:t>
            </a:fld>
            <a:endParaRPr lang="en-US" dirty="0"/>
          </a:p>
        </p:txBody>
      </p:sp>
    </p:spTree>
    <p:extLst>
      <p:ext uri="{BB962C8B-B14F-4D97-AF65-F5344CB8AC3E}">
        <p14:creationId xmlns:p14="http://schemas.microsoft.com/office/powerpoint/2010/main" val="12854726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 y="1278259"/>
            <a:ext cx="6217920" cy="882016"/>
          </a:xfrm>
        </p:spPr>
        <p:txBody>
          <a:bodyPr/>
          <a:lstStyle/>
          <a:p>
            <a:r>
              <a:rPr lang="en-US"/>
              <a:t>Click to edit Master title style</a:t>
            </a:r>
          </a:p>
        </p:txBody>
      </p:sp>
      <p:sp>
        <p:nvSpPr>
          <p:cNvPr id="3" name="Subtitle 2"/>
          <p:cNvSpPr>
            <a:spLocks noGrp="1"/>
          </p:cNvSpPr>
          <p:nvPr>
            <p:ph type="subTitle" idx="1"/>
          </p:nvPr>
        </p:nvSpPr>
        <p:spPr>
          <a:xfrm>
            <a:off x="1097280" y="2331720"/>
            <a:ext cx="5120640" cy="1051560"/>
          </a:xfrm>
        </p:spPr>
        <p:txBody>
          <a:bodyPr/>
          <a:lstStyle>
            <a:lvl1pPr marL="0" indent="0" algn="ctr">
              <a:buNone/>
              <a:defRPr>
                <a:solidFill>
                  <a:schemeClr val="tx1"/>
                </a:solidFill>
              </a:defRPr>
            </a:lvl1pPr>
            <a:lvl2pPr marL="365693" indent="0" algn="ctr">
              <a:buNone/>
              <a:defRPr>
                <a:solidFill>
                  <a:schemeClr val="tx1">
                    <a:tint val="75000"/>
                  </a:schemeClr>
                </a:solidFill>
              </a:defRPr>
            </a:lvl2pPr>
            <a:lvl3pPr marL="731384" indent="0" algn="ctr">
              <a:buNone/>
              <a:defRPr>
                <a:solidFill>
                  <a:schemeClr val="tx1">
                    <a:tint val="75000"/>
                  </a:schemeClr>
                </a:solidFill>
              </a:defRPr>
            </a:lvl3pPr>
            <a:lvl4pPr marL="1097077" indent="0" algn="ctr">
              <a:buNone/>
              <a:defRPr>
                <a:solidFill>
                  <a:schemeClr val="tx1">
                    <a:tint val="75000"/>
                  </a:schemeClr>
                </a:solidFill>
              </a:defRPr>
            </a:lvl4pPr>
            <a:lvl5pPr marL="1462770" indent="0" algn="ctr">
              <a:buNone/>
              <a:defRPr>
                <a:solidFill>
                  <a:schemeClr val="tx1">
                    <a:tint val="75000"/>
                  </a:schemeClr>
                </a:solidFill>
              </a:defRPr>
            </a:lvl5pPr>
            <a:lvl6pPr marL="1828462" indent="0" algn="ctr">
              <a:buNone/>
              <a:defRPr>
                <a:solidFill>
                  <a:schemeClr val="tx1">
                    <a:tint val="75000"/>
                  </a:schemeClr>
                </a:solidFill>
              </a:defRPr>
            </a:lvl6pPr>
            <a:lvl7pPr marL="2194153" indent="0" algn="ctr">
              <a:buNone/>
              <a:defRPr>
                <a:solidFill>
                  <a:schemeClr val="tx1">
                    <a:tint val="75000"/>
                  </a:schemeClr>
                </a:solidFill>
              </a:defRPr>
            </a:lvl7pPr>
            <a:lvl8pPr marL="2559847" indent="0" algn="ctr">
              <a:buNone/>
              <a:defRPr>
                <a:solidFill>
                  <a:schemeClr val="tx1">
                    <a:tint val="75000"/>
                  </a:schemeClr>
                </a:solidFill>
              </a:defRPr>
            </a:lvl8pPr>
            <a:lvl9pPr marL="2925539"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5" name="Footer Placeholder 4"/>
          <p:cNvSpPr>
            <a:spLocks noGrp="1"/>
          </p:cNvSpPr>
          <p:nvPr>
            <p:ph type="ftr" sz="quarter" idx="11"/>
          </p:nvPr>
        </p:nvSpPr>
        <p:spPr/>
        <p:txBody>
          <a:bodyPr/>
          <a:lstStyle/>
          <a:p>
            <a:endParaRPr lang="en-US" dirty="0">
              <a:latin typeface="Arial"/>
            </a:endParaRPr>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320273406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5" name="Footer Placeholder 4"/>
          <p:cNvSpPr>
            <a:spLocks noGrp="1"/>
          </p:cNvSpPr>
          <p:nvPr>
            <p:ph type="ftr" sz="quarter" idx="11"/>
          </p:nvPr>
        </p:nvSpPr>
        <p:spPr/>
        <p:txBody>
          <a:bodyPr/>
          <a:lstStyle/>
          <a:p>
            <a:endParaRPr lang="en-US" dirty="0">
              <a:latin typeface="Arial"/>
            </a:endParaRPr>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12654104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2644142"/>
            <a:ext cx="6217920" cy="817245"/>
          </a:xfrm>
        </p:spPr>
        <p:txBody>
          <a:bodyPr anchor="t"/>
          <a:lstStyle>
            <a:lvl1pPr algn="l">
              <a:defRPr sz="3210" b="1" cap="all"/>
            </a:lvl1pPr>
          </a:lstStyle>
          <a:p>
            <a:r>
              <a:rPr lang="en-US"/>
              <a:t>Click to edit Master title style</a:t>
            </a:r>
          </a:p>
        </p:txBody>
      </p:sp>
      <p:sp>
        <p:nvSpPr>
          <p:cNvPr id="3" name="Text Placeholder 2"/>
          <p:cNvSpPr>
            <a:spLocks noGrp="1"/>
          </p:cNvSpPr>
          <p:nvPr>
            <p:ph type="body" idx="1"/>
          </p:nvPr>
        </p:nvSpPr>
        <p:spPr>
          <a:xfrm>
            <a:off x="577850" y="1744028"/>
            <a:ext cx="6217920" cy="900112"/>
          </a:xfrm>
        </p:spPr>
        <p:txBody>
          <a:bodyPr anchor="b"/>
          <a:lstStyle>
            <a:lvl1pPr marL="0" indent="0">
              <a:buNone/>
              <a:defRPr sz="1590">
                <a:solidFill>
                  <a:schemeClr val="bg1"/>
                </a:solidFill>
              </a:defRPr>
            </a:lvl1pPr>
            <a:lvl2pPr marL="365693" indent="0">
              <a:buNone/>
              <a:defRPr sz="1440">
                <a:solidFill>
                  <a:schemeClr val="tx1">
                    <a:tint val="75000"/>
                  </a:schemeClr>
                </a:solidFill>
              </a:defRPr>
            </a:lvl2pPr>
            <a:lvl3pPr marL="731384" indent="0">
              <a:buNone/>
              <a:defRPr sz="1290">
                <a:solidFill>
                  <a:schemeClr val="tx1">
                    <a:tint val="75000"/>
                  </a:schemeClr>
                </a:solidFill>
              </a:defRPr>
            </a:lvl3pPr>
            <a:lvl4pPr marL="1097077" indent="0">
              <a:buNone/>
              <a:defRPr sz="1110">
                <a:solidFill>
                  <a:schemeClr val="tx1">
                    <a:tint val="75000"/>
                  </a:schemeClr>
                </a:solidFill>
              </a:defRPr>
            </a:lvl4pPr>
            <a:lvl5pPr marL="1462770" indent="0">
              <a:buNone/>
              <a:defRPr sz="1110">
                <a:solidFill>
                  <a:schemeClr val="tx1">
                    <a:tint val="75000"/>
                  </a:schemeClr>
                </a:solidFill>
              </a:defRPr>
            </a:lvl5pPr>
            <a:lvl6pPr marL="1828462" indent="0">
              <a:buNone/>
              <a:defRPr sz="1110">
                <a:solidFill>
                  <a:schemeClr val="tx1">
                    <a:tint val="75000"/>
                  </a:schemeClr>
                </a:solidFill>
              </a:defRPr>
            </a:lvl6pPr>
            <a:lvl7pPr marL="2194153" indent="0">
              <a:buNone/>
              <a:defRPr sz="1110">
                <a:solidFill>
                  <a:schemeClr val="tx1">
                    <a:tint val="75000"/>
                  </a:schemeClr>
                </a:solidFill>
              </a:defRPr>
            </a:lvl7pPr>
            <a:lvl8pPr marL="2559847" indent="0">
              <a:buNone/>
              <a:defRPr sz="1110">
                <a:solidFill>
                  <a:schemeClr val="tx1">
                    <a:tint val="75000"/>
                  </a:schemeClr>
                </a:solidFill>
              </a:defRPr>
            </a:lvl8pPr>
            <a:lvl9pPr marL="2925539" indent="0">
              <a:buNone/>
              <a:defRPr sz="111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5" name="Footer Placeholder 4"/>
          <p:cNvSpPr>
            <a:spLocks noGrp="1"/>
          </p:cNvSpPr>
          <p:nvPr>
            <p:ph type="ftr" sz="quarter" idx="11"/>
          </p:nvPr>
        </p:nvSpPr>
        <p:spPr/>
        <p:txBody>
          <a:bodyPr/>
          <a:lstStyle/>
          <a:p>
            <a:endParaRPr lang="en-US" dirty="0">
              <a:latin typeface="Arial"/>
            </a:endParaRPr>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21683826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760" y="960121"/>
            <a:ext cx="3230880" cy="2715578"/>
          </a:xfrm>
        </p:spPr>
        <p:txBody>
          <a:bodyPr/>
          <a:lstStyle>
            <a:lvl1pPr>
              <a:defRPr sz="2200"/>
            </a:lvl1pPr>
            <a:lvl2pPr>
              <a:defRPr sz="19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18560" y="960121"/>
            <a:ext cx="3230880" cy="2715578"/>
          </a:xfrm>
        </p:spPr>
        <p:txBody>
          <a:bodyPr/>
          <a:lstStyle>
            <a:lvl1pPr>
              <a:defRPr sz="2200"/>
            </a:lvl1pPr>
            <a:lvl2pPr>
              <a:defRPr sz="19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417759528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760" y="960121"/>
            <a:ext cx="3230880" cy="2715578"/>
          </a:xfrm>
        </p:spPr>
        <p:txBody>
          <a:bodyPr/>
          <a:lstStyle>
            <a:lvl1pPr>
              <a:defRPr sz="2250"/>
            </a:lvl1pPr>
            <a:lvl2pPr>
              <a:defRPr sz="1920"/>
            </a:lvl2pPr>
            <a:lvl3pPr>
              <a:defRPr sz="159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18560" y="960121"/>
            <a:ext cx="3230880" cy="2715578"/>
          </a:xfrm>
        </p:spPr>
        <p:txBody>
          <a:bodyPr/>
          <a:lstStyle>
            <a:lvl1pPr>
              <a:defRPr sz="2250"/>
            </a:lvl1pPr>
            <a:lvl2pPr>
              <a:defRPr sz="1920"/>
            </a:lvl2pPr>
            <a:lvl3pPr>
              <a:defRPr sz="159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6" name="Footer Placeholder 5"/>
          <p:cNvSpPr>
            <a:spLocks noGrp="1"/>
          </p:cNvSpPr>
          <p:nvPr>
            <p:ph type="ftr" sz="quarter" idx="11"/>
          </p:nvPr>
        </p:nvSpPr>
        <p:spPr/>
        <p:txBody>
          <a:bodyPr/>
          <a:lstStyle/>
          <a:p>
            <a:endParaRPr lang="en-US" dirty="0">
              <a:latin typeface="Arial"/>
            </a:endParaRPr>
          </a:p>
        </p:txBody>
      </p:sp>
      <p:sp>
        <p:nvSpPr>
          <p:cNvPr id="7" name="Slide Number Placeholder 6"/>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410288087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760" y="921069"/>
            <a:ext cx="3232151" cy="383858"/>
          </a:xfrm>
        </p:spPr>
        <p:txBody>
          <a:bodyPr anchor="b"/>
          <a:lstStyle>
            <a:lvl1pPr marL="0" indent="0">
              <a:buNone/>
              <a:defRPr sz="1920" b="1"/>
            </a:lvl1pPr>
            <a:lvl2pPr marL="365693" indent="0">
              <a:buNone/>
              <a:defRPr sz="1590" b="1"/>
            </a:lvl2pPr>
            <a:lvl3pPr marL="731384" indent="0">
              <a:buNone/>
              <a:defRPr sz="1440" b="1"/>
            </a:lvl3pPr>
            <a:lvl4pPr marL="1097077" indent="0">
              <a:buNone/>
              <a:defRPr sz="1290" b="1"/>
            </a:lvl4pPr>
            <a:lvl5pPr marL="1462770" indent="0">
              <a:buNone/>
              <a:defRPr sz="1290" b="1"/>
            </a:lvl5pPr>
            <a:lvl6pPr marL="1828462" indent="0">
              <a:buNone/>
              <a:defRPr sz="1290" b="1"/>
            </a:lvl6pPr>
            <a:lvl7pPr marL="2194153" indent="0">
              <a:buNone/>
              <a:defRPr sz="1290" b="1"/>
            </a:lvl7pPr>
            <a:lvl8pPr marL="2559847" indent="0">
              <a:buNone/>
              <a:defRPr sz="1290" b="1"/>
            </a:lvl8pPr>
            <a:lvl9pPr marL="2925539" indent="0">
              <a:buNone/>
              <a:defRPr sz="1290" b="1"/>
            </a:lvl9pPr>
          </a:lstStyle>
          <a:p>
            <a:pPr lvl="0"/>
            <a:r>
              <a:rPr lang="en-US"/>
              <a:t>Click to edit Master text styles</a:t>
            </a:r>
          </a:p>
        </p:txBody>
      </p:sp>
      <p:sp>
        <p:nvSpPr>
          <p:cNvPr id="4" name="Content Placeholder 3"/>
          <p:cNvSpPr>
            <a:spLocks noGrp="1"/>
          </p:cNvSpPr>
          <p:nvPr>
            <p:ph sz="half" idx="2"/>
          </p:nvPr>
        </p:nvSpPr>
        <p:spPr>
          <a:xfrm>
            <a:off x="365760" y="1304924"/>
            <a:ext cx="3232151" cy="2370773"/>
          </a:xfrm>
        </p:spPr>
        <p:txBody>
          <a:bodyPr/>
          <a:lstStyle>
            <a:lvl1pPr>
              <a:defRPr sz="1920"/>
            </a:lvl1pPr>
            <a:lvl2pPr>
              <a:defRPr sz="1590"/>
            </a:lvl2pPr>
            <a:lvl3pPr>
              <a:defRPr sz="1440"/>
            </a:lvl3pPr>
            <a:lvl4pPr>
              <a:defRPr sz="1290"/>
            </a:lvl4pPr>
            <a:lvl5pPr>
              <a:defRPr sz="1290"/>
            </a:lvl5pPr>
            <a:lvl6pPr>
              <a:defRPr sz="1290"/>
            </a:lvl6pPr>
            <a:lvl7pPr>
              <a:defRPr sz="1290"/>
            </a:lvl7pPr>
            <a:lvl8pPr>
              <a:defRPr sz="1290"/>
            </a:lvl8pPr>
            <a:lvl9pPr>
              <a:defRPr sz="12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023" y="921069"/>
            <a:ext cx="3233420" cy="383858"/>
          </a:xfrm>
        </p:spPr>
        <p:txBody>
          <a:bodyPr anchor="b"/>
          <a:lstStyle>
            <a:lvl1pPr marL="0" indent="0">
              <a:buNone/>
              <a:defRPr sz="1920" b="1"/>
            </a:lvl1pPr>
            <a:lvl2pPr marL="365693" indent="0">
              <a:buNone/>
              <a:defRPr sz="1590" b="1"/>
            </a:lvl2pPr>
            <a:lvl3pPr marL="731384" indent="0">
              <a:buNone/>
              <a:defRPr sz="1440" b="1"/>
            </a:lvl3pPr>
            <a:lvl4pPr marL="1097077" indent="0">
              <a:buNone/>
              <a:defRPr sz="1290" b="1"/>
            </a:lvl4pPr>
            <a:lvl5pPr marL="1462770" indent="0">
              <a:buNone/>
              <a:defRPr sz="1290" b="1"/>
            </a:lvl5pPr>
            <a:lvl6pPr marL="1828462" indent="0">
              <a:buNone/>
              <a:defRPr sz="1290" b="1"/>
            </a:lvl6pPr>
            <a:lvl7pPr marL="2194153" indent="0">
              <a:buNone/>
              <a:defRPr sz="1290" b="1"/>
            </a:lvl7pPr>
            <a:lvl8pPr marL="2559847" indent="0">
              <a:buNone/>
              <a:defRPr sz="1290" b="1"/>
            </a:lvl8pPr>
            <a:lvl9pPr marL="2925539" indent="0">
              <a:buNone/>
              <a:defRPr sz="1290" b="1"/>
            </a:lvl9pPr>
          </a:lstStyle>
          <a:p>
            <a:pPr lvl="0"/>
            <a:r>
              <a:rPr lang="en-US"/>
              <a:t>Click to edit Master text styles</a:t>
            </a:r>
          </a:p>
        </p:txBody>
      </p:sp>
      <p:sp>
        <p:nvSpPr>
          <p:cNvPr id="6" name="Content Placeholder 5"/>
          <p:cNvSpPr>
            <a:spLocks noGrp="1"/>
          </p:cNvSpPr>
          <p:nvPr>
            <p:ph sz="quarter" idx="4"/>
          </p:nvPr>
        </p:nvSpPr>
        <p:spPr>
          <a:xfrm>
            <a:off x="3716023" y="1304924"/>
            <a:ext cx="3233420" cy="2370773"/>
          </a:xfrm>
        </p:spPr>
        <p:txBody>
          <a:bodyPr/>
          <a:lstStyle>
            <a:lvl1pPr>
              <a:defRPr sz="1920"/>
            </a:lvl1pPr>
            <a:lvl2pPr>
              <a:defRPr sz="1590"/>
            </a:lvl2pPr>
            <a:lvl3pPr>
              <a:defRPr sz="1440"/>
            </a:lvl3pPr>
            <a:lvl4pPr>
              <a:defRPr sz="1290"/>
            </a:lvl4pPr>
            <a:lvl5pPr>
              <a:defRPr sz="1290"/>
            </a:lvl5pPr>
            <a:lvl6pPr>
              <a:defRPr sz="1290"/>
            </a:lvl6pPr>
            <a:lvl7pPr>
              <a:defRPr sz="1290"/>
            </a:lvl7pPr>
            <a:lvl8pPr>
              <a:defRPr sz="1290"/>
            </a:lvl8pPr>
            <a:lvl9pPr>
              <a:defRPr sz="12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8" name="Footer Placeholder 7"/>
          <p:cNvSpPr>
            <a:spLocks noGrp="1"/>
          </p:cNvSpPr>
          <p:nvPr>
            <p:ph type="ftr" sz="quarter" idx="11"/>
          </p:nvPr>
        </p:nvSpPr>
        <p:spPr/>
        <p:txBody>
          <a:bodyPr/>
          <a:lstStyle/>
          <a:p>
            <a:endParaRPr lang="en-US" dirty="0">
              <a:latin typeface="Arial"/>
            </a:endParaRPr>
          </a:p>
        </p:txBody>
      </p:sp>
      <p:sp>
        <p:nvSpPr>
          <p:cNvPr id="9" name="Slide Number Placeholder 8"/>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158469272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4" name="Footer Placeholder 3"/>
          <p:cNvSpPr>
            <a:spLocks noGrp="1"/>
          </p:cNvSpPr>
          <p:nvPr>
            <p:ph type="ftr" sz="quarter" idx="11"/>
          </p:nvPr>
        </p:nvSpPr>
        <p:spPr/>
        <p:txBody>
          <a:bodyPr/>
          <a:lstStyle/>
          <a:p>
            <a:endParaRPr lang="en-US" dirty="0">
              <a:latin typeface="Arial"/>
            </a:endParaRPr>
          </a:p>
        </p:txBody>
      </p:sp>
      <p:sp>
        <p:nvSpPr>
          <p:cNvPr id="5" name="Slide Number Placeholder 4"/>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116194351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3" name="Footer Placeholder 2"/>
          <p:cNvSpPr>
            <a:spLocks noGrp="1"/>
          </p:cNvSpPr>
          <p:nvPr>
            <p:ph type="ftr" sz="quarter" idx="11"/>
          </p:nvPr>
        </p:nvSpPr>
        <p:spPr/>
        <p:txBody>
          <a:bodyPr/>
          <a:lstStyle/>
          <a:p>
            <a:endParaRPr lang="en-US" dirty="0">
              <a:latin typeface="Arial"/>
            </a:endParaRPr>
          </a:p>
        </p:txBody>
      </p:sp>
      <p:sp>
        <p:nvSpPr>
          <p:cNvPr id="4" name="Slide Number Placeholder 3"/>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137649526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764" y="163830"/>
            <a:ext cx="2406650" cy="697231"/>
          </a:xfrm>
        </p:spPr>
        <p:txBody>
          <a:bodyPr anchor="b"/>
          <a:lstStyle>
            <a:lvl1pPr algn="l">
              <a:defRPr sz="1590" b="1"/>
            </a:lvl1pPr>
          </a:lstStyle>
          <a:p>
            <a:r>
              <a:rPr lang="en-US"/>
              <a:t>Click to edit Master title style</a:t>
            </a:r>
          </a:p>
        </p:txBody>
      </p:sp>
      <p:sp>
        <p:nvSpPr>
          <p:cNvPr id="3" name="Content Placeholder 2"/>
          <p:cNvSpPr>
            <a:spLocks noGrp="1"/>
          </p:cNvSpPr>
          <p:nvPr>
            <p:ph idx="1"/>
          </p:nvPr>
        </p:nvSpPr>
        <p:spPr>
          <a:xfrm>
            <a:off x="2860041" y="163831"/>
            <a:ext cx="4089400" cy="3511868"/>
          </a:xfrm>
        </p:spPr>
        <p:txBody>
          <a:bodyPr/>
          <a:lstStyle>
            <a:lvl1pPr>
              <a:defRPr sz="2550"/>
            </a:lvl1pPr>
            <a:lvl2pPr>
              <a:defRPr sz="2250"/>
            </a:lvl2pPr>
            <a:lvl3pPr>
              <a:defRPr sz="1920"/>
            </a:lvl3pPr>
            <a:lvl4pPr>
              <a:defRPr sz="1590"/>
            </a:lvl4pPr>
            <a:lvl5pPr>
              <a:defRPr sz="1590"/>
            </a:lvl5pPr>
            <a:lvl6pPr>
              <a:defRPr sz="1590"/>
            </a:lvl6pPr>
            <a:lvl7pPr>
              <a:defRPr sz="1590"/>
            </a:lvl7pPr>
            <a:lvl8pPr>
              <a:defRPr sz="1590"/>
            </a:lvl8pPr>
            <a:lvl9pPr>
              <a:defRPr sz="15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764" y="861062"/>
            <a:ext cx="2406650" cy="2814638"/>
          </a:xfrm>
        </p:spPr>
        <p:txBody>
          <a:bodyPr/>
          <a:lstStyle>
            <a:lvl1pPr marL="0" indent="0">
              <a:buNone/>
              <a:defRPr sz="1110"/>
            </a:lvl1pPr>
            <a:lvl2pPr marL="365693" indent="0">
              <a:buNone/>
              <a:defRPr sz="960"/>
            </a:lvl2pPr>
            <a:lvl3pPr marL="731384" indent="0">
              <a:buNone/>
              <a:defRPr sz="810"/>
            </a:lvl3pPr>
            <a:lvl4pPr marL="1097077" indent="0">
              <a:buNone/>
              <a:defRPr sz="720"/>
            </a:lvl4pPr>
            <a:lvl5pPr marL="1462770" indent="0">
              <a:buNone/>
              <a:defRPr sz="720"/>
            </a:lvl5pPr>
            <a:lvl6pPr marL="1828462" indent="0">
              <a:buNone/>
              <a:defRPr sz="720"/>
            </a:lvl6pPr>
            <a:lvl7pPr marL="2194153" indent="0">
              <a:buNone/>
              <a:defRPr sz="720"/>
            </a:lvl7pPr>
            <a:lvl8pPr marL="2559847" indent="0">
              <a:buNone/>
              <a:defRPr sz="720"/>
            </a:lvl8pPr>
            <a:lvl9pPr marL="2925539" indent="0">
              <a:buNone/>
              <a:defRPr sz="720"/>
            </a:lvl9pPr>
          </a:lstStyle>
          <a:p>
            <a:pPr lvl="0"/>
            <a:r>
              <a:rPr lang="en-US"/>
              <a:t>Click to edit Master text styles</a:t>
            </a:r>
          </a:p>
        </p:txBody>
      </p:sp>
      <p:sp>
        <p:nvSpPr>
          <p:cNvPr id="5" name="Date Placeholder 4"/>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6" name="Footer Placeholder 5"/>
          <p:cNvSpPr>
            <a:spLocks noGrp="1"/>
          </p:cNvSpPr>
          <p:nvPr>
            <p:ph type="ftr" sz="quarter" idx="11"/>
          </p:nvPr>
        </p:nvSpPr>
        <p:spPr/>
        <p:txBody>
          <a:bodyPr/>
          <a:lstStyle/>
          <a:p>
            <a:endParaRPr lang="en-US" dirty="0">
              <a:latin typeface="Arial"/>
            </a:endParaRPr>
          </a:p>
        </p:txBody>
      </p:sp>
      <p:sp>
        <p:nvSpPr>
          <p:cNvPr id="7" name="Slide Number Placeholder 6"/>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64734981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831" y="2880362"/>
            <a:ext cx="4389120" cy="340043"/>
          </a:xfrm>
        </p:spPr>
        <p:txBody>
          <a:bodyPr anchor="b"/>
          <a:lstStyle>
            <a:lvl1pPr algn="l">
              <a:defRPr sz="1590" b="1"/>
            </a:lvl1pPr>
          </a:lstStyle>
          <a:p>
            <a:r>
              <a:rPr lang="en-US"/>
              <a:t>Click to edit Master title style</a:t>
            </a:r>
          </a:p>
        </p:txBody>
      </p:sp>
      <p:sp>
        <p:nvSpPr>
          <p:cNvPr id="3" name="Picture Placeholder 2"/>
          <p:cNvSpPr>
            <a:spLocks noGrp="1"/>
          </p:cNvSpPr>
          <p:nvPr>
            <p:ph type="pic" idx="1"/>
          </p:nvPr>
        </p:nvSpPr>
        <p:spPr>
          <a:xfrm>
            <a:off x="1433831" y="367665"/>
            <a:ext cx="4389120" cy="2468880"/>
          </a:xfrm>
        </p:spPr>
        <p:txBody>
          <a:bodyPr/>
          <a:lstStyle>
            <a:lvl1pPr marL="0" indent="0">
              <a:buNone/>
              <a:defRPr sz="2550"/>
            </a:lvl1pPr>
            <a:lvl2pPr marL="365693" indent="0">
              <a:buNone/>
              <a:defRPr sz="2250"/>
            </a:lvl2pPr>
            <a:lvl3pPr marL="731384" indent="0">
              <a:buNone/>
              <a:defRPr sz="1920"/>
            </a:lvl3pPr>
            <a:lvl4pPr marL="1097077" indent="0">
              <a:buNone/>
              <a:defRPr sz="1590"/>
            </a:lvl4pPr>
            <a:lvl5pPr marL="1462770" indent="0">
              <a:buNone/>
              <a:defRPr sz="1590"/>
            </a:lvl5pPr>
            <a:lvl6pPr marL="1828462" indent="0">
              <a:buNone/>
              <a:defRPr sz="1590"/>
            </a:lvl6pPr>
            <a:lvl7pPr marL="2194153" indent="0">
              <a:buNone/>
              <a:defRPr sz="1590"/>
            </a:lvl7pPr>
            <a:lvl8pPr marL="2559847" indent="0">
              <a:buNone/>
              <a:defRPr sz="1590"/>
            </a:lvl8pPr>
            <a:lvl9pPr marL="2925539" indent="0">
              <a:buNone/>
              <a:defRPr sz="1590"/>
            </a:lvl9pPr>
          </a:lstStyle>
          <a:p>
            <a:r>
              <a:rPr lang="en-US" dirty="0"/>
              <a:t>Click icon to add picture</a:t>
            </a:r>
          </a:p>
        </p:txBody>
      </p:sp>
      <p:sp>
        <p:nvSpPr>
          <p:cNvPr id="4" name="Text Placeholder 3"/>
          <p:cNvSpPr>
            <a:spLocks noGrp="1"/>
          </p:cNvSpPr>
          <p:nvPr>
            <p:ph type="body" sz="half" idx="2"/>
          </p:nvPr>
        </p:nvSpPr>
        <p:spPr>
          <a:xfrm>
            <a:off x="1433831" y="3220403"/>
            <a:ext cx="4389120" cy="482918"/>
          </a:xfrm>
        </p:spPr>
        <p:txBody>
          <a:bodyPr/>
          <a:lstStyle>
            <a:lvl1pPr marL="0" indent="0">
              <a:buNone/>
              <a:defRPr sz="1110"/>
            </a:lvl1pPr>
            <a:lvl2pPr marL="365693" indent="0">
              <a:buNone/>
              <a:defRPr sz="960"/>
            </a:lvl2pPr>
            <a:lvl3pPr marL="731384" indent="0">
              <a:buNone/>
              <a:defRPr sz="810"/>
            </a:lvl3pPr>
            <a:lvl4pPr marL="1097077" indent="0">
              <a:buNone/>
              <a:defRPr sz="720"/>
            </a:lvl4pPr>
            <a:lvl5pPr marL="1462770" indent="0">
              <a:buNone/>
              <a:defRPr sz="720"/>
            </a:lvl5pPr>
            <a:lvl6pPr marL="1828462" indent="0">
              <a:buNone/>
              <a:defRPr sz="720"/>
            </a:lvl6pPr>
            <a:lvl7pPr marL="2194153" indent="0">
              <a:buNone/>
              <a:defRPr sz="720"/>
            </a:lvl7pPr>
            <a:lvl8pPr marL="2559847" indent="0">
              <a:buNone/>
              <a:defRPr sz="720"/>
            </a:lvl8pPr>
            <a:lvl9pPr marL="2925539" indent="0">
              <a:buNone/>
              <a:defRPr sz="720"/>
            </a:lvl9pPr>
          </a:lstStyle>
          <a:p>
            <a:pPr lvl="0"/>
            <a:r>
              <a:rPr lang="en-US"/>
              <a:t>Click to edit Master text styles</a:t>
            </a:r>
          </a:p>
        </p:txBody>
      </p:sp>
      <p:sp>
        <p:nvSpPr>
          <p:cNvPr id="5" name="Date Placeholder 4"/>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6" name="Footer Placeholder 5"/>
          <p:cNvSpPr>
            <a:spLocks noGrp="1"/>
          </p:cNvSpPr>
          <p:nvPr>
            <p:ph type="ftr" sz="quarter" idx="11"/>
          </p:nvPr>
        </p:nvSpPr>
        <p:spPr/>
        <p:txBody>
          <a:bodyPr/>
          <a:lstStyle/>
          <a:p>
            <a:endParaRPr lang="en-US" dirty="0">
              <a:latin typeface="Arial"/>
            </a:endParaRPr>
          </a:p>
        </p:txBody>
      </p:sp>
      <p:sp>
        <p:nvSpPr>
          <p:cNvPr id="7" name="Slide Number Placeholder 6"/>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278112946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5" name="Footer Placeholder 4"/>
          <p:cNvSpPr>
            <a:spLocks noGrp="1"/>
          </p:cNvSpPr>
          <p:nvPr>
            <p:ph type="ftr" sz="quarter" idx="11"/>
          </p:nvPr>
        </p:nvSpPr>
        <p:spPr/>
        <p:txBody>
          <a:bodyPr/>
          <a:lstStyle/>
          <a:p>
            <a:endParaRPr lang="en-US" dirty="0">
              <a:latin typeface="Arial"/>
            </a:endParaRPr>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68596081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520" y="164785"/>
            <a:ext cx="1645920" cy="351091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760" y="164785"/>
            <a:ext cx="4815840" cy="35109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9AFA9C-475D-4047-92D9-028B4264C12B}" type="datetimeFigureOut">
              <a:rPr lang="en-US" smtClean="0">
                <a:latin typeface="Arial"/>
              </a:rPr>
              <a:pPr/>
              <a:t>3/8/20</a:t>
            </a:fld>
            <a:endParaRPr lang="en-US" dirty="0">
              <a:latin typeface="Arial"/>
            </a:endParaRPr>
          </a:p>
        </p:txBody>
      </p:sp>
      <p:sp>
        <p:nvSpPr>
          <p:cNvPr id="5" name="Footer Placeholder 4"/>
          <p:cNvSpPr>
            <a:spLocks noGrp="1"/>
          </p:cNvSpPr>
          <p:nvPr>
            <p:ph type="ftr" sz="quarter" idx="11"/>
          </p:nvPr>
        </p:nvSpPr>
        <p:spPr/>
        <p:txBody>
          <a:bodyPr/>
          <a:lstStyle/>
          <a:p>
            <a:endParaRPr lang="en-US" dirty="0">
              <a:latin typeface="Arial"/>
            </a:endParaRPr>
          </a:p>
        </p:txBody>
      </p:sp>
      <p:sp>
        <p:nvSpPr>
          <p:cNvPr id="6" name="Slide Number Placeholder 5"/>
          <p:cNvSpPr>
            <a:spLocks noGrp="1"/>
          </p:cNvSpPr>
          <p:nvPr>
            <p:ph type="sldNum" sz="quarter" idx="12"/>
          </p:nvPr>
        </p:nvSpPr>
        <p:spPr/>
        <p:txBody>
          <a:bodyPr/>
          <a:lstStyle/>
          <a:p>
            <a:fld id="{0C9EF6A4-C9A0-4F44-AA83-5864878FA867}" type="slidenum">
              <a:rPr lang="en-US" smtClean="0">
                <a:solidFill>
                  <a:srgbClr val="413B36">
                    <a:tint val="75000"/>
                  </a:srgbClr>
                </a:solidFill>
                <a:latin typeface="Arial"/>
              </a:rPr>
              <a:pPr/>
              <a:t>‹#›</a:t>
            </a:fld>
            <a:endParaRPr lang="en-US" dirty="0">
              <a:solidFill>
                <a:srgbClr val="413B36">
                  <a:tint val="75000"/>
                </a:srgbClr>
              </a:solidFill>
              <a:latin typeface="Arial"/>
            </a:endParaRPr>
          </a:p>
        </p:txBody>
      </p:sp>
    </p:spTree>
    <p:extLst>
      <p:ext uri="{BB962C8B-B14F-4D97-AF65-F5344CB8AC3E}">
        <p14:creationId xmlns:p14="http://schemas.microsoft.com/office/powerpoint/2010/main" val="181133829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82304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3"/>
          <p:cNvSpPr>
            <a:spLocks noGrp="1" noChangeArrowheads="1"/>
          </p:cNvSpPr>
          <p:nvPr>
            <p:ph type="body" idx="1"/>
          </p:nvPr>
        </p:nvSpPr>
        <p:spPr>
          <a:xfrm>
            <a:off x="279400" y="762000"/>
            <a:ext cx="6807200" cy="3124200"/>
          </a:xfrm>
          <a:prstGeom prst="rect">
            <a:avLst/>
          </a:prstGeom>
        </p:spPr>
        <p:txBody>
          <a:bodyPr lIns="91440" tIns="45720" rIns="91440" bIns="45720"/>
          <a:lstStyle>
            <a:lvl1pPr eaLnBrk="1" hangingPunct="1">
              <a:spcBef>
                <a:spcPts val="160"/>
              </a:spcBef>
              <a:spcAft>
                <a:spcPts val="160"/>
              </a:spcAft>
              <a:buClr>
                <a:schemeClr val="accent6"/>
              </a:buClr>
              <a:buFont typeface="Wingdings" pitchFamily="-112" charset="2"/>
              <a:buChar char="§"/>
              <a:defRPr/>
            </a:lvl1pPr>
          </a:lstStyle>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This subtitle is 20 points </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Bullets are blue</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They have 110% line spacing, 2 points before &amp; after</a:t>
            </a:r>
          </a:p>
          <a:p>
            <a:pPr eaLnBrk="1" hangingPunct="1">
              <a:spcBef>
                <a:spcPts val="200"/>
              </a:spcBef>
              <a:spcAft>
                <a:spcPts val="200"/>
              </a:spcAft>
              <a:buClr>
                <a:schemeClr val="accent6"/>
              </a:buClr>
              <a:buFont typeface="Wingdings" pitchFamily="-112" charset="2"/>
              <a:buChar char="§"/>
              <a:defRPr/>
            </a:pPr>
            <a:r>
              <a:rPr lang="en-US" sz="2000" dirty="0">
                <a:solidFill>
                  <a:schemeClr val="tx1"/>
                </a:solidFill>
                <a:effectLst/>
                <a:ea typeface="ＭＳ Ｐゴシック" pitchFamily="-112" charset="-128"/>
              </a:rPr>
              <a:t>Longer bullets in the form of a paragraph are harder to read if there is insufficient line spacing. This is the maximum recommended number of lines per slide (seven).</a:t>
            </a:r>
          </a:p>
          <a:p>
            <a:pPr lvl="1" eaLnBrk="1" hangingPunct="1">
              <a:buClr>
                <a:schemeClr val="accent6"/>
              </a:buClr>
              <a:buFont typeface="Wingdings" pitchFamily="-112" charset="2"/>
              <a:buChar char="§"/>
              <a:defRPr/>
            </a:pPr>
            <a:r>
              <a:rPr lang="en-US" sz="1700" dirty="0">
                <a:solidFill>
                  <a:schemeClr val="tx1"/>
                </a:solidFill>
                <a:effectLst/>
                <a:ea typeface="ＭＳ Ｐゴシック" pitchFamily="-112" charset="-128"/>
              </a:rPr>
              <a:t>Sub bullets look like this</a:t>
            </a:r>
            <a:endParaRPr lang="en-US" sz="1800" dirty="0">
              <a:solidFill>
                <a:schemeClr val="tx1"/>
              </a:solidFill>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1072001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760" y="921069"/>
            <a:ext cx="3232150" cy="383858"/>
          </a:xfrm>
        </p:spPr>
        <p:txBody>
          <a:bodyPr anchor="b"/>
          <a:lstStyle>
            <a:lvl1pPr marL="0" indent="0">
              <a:buNone/>
              <a:defRPr sz="1900" b="1"/>
            </a:lvl1pPr>
            <a:lvl2pPr marL="365760" indent="0">
              <a:buNone/>
              <a:defRPr sz="1600" b="1"/>
            </a:lvl2pPr>
            <a:lvl3pPr marL="731520" indent="0">
              <a:buNone/>
              <a:defRPr sz="1400" b="1"/>
            </a:lvl3pPr>
            <a:lvl4pPr marL="1097280" indent="0">
              <a:buNone/>
              <a:defRPr sz="1300" b="1"/>
            </a:lvl4pPr>
            <a:lvl5pPr marL="1463040" indent="0">
              <a:buNone/>
              <a:defRPr sz="1300" b="1"/>
            </a:lvl5pPr>
            <a:lvl6pPr marL="1828800" indent="0">
              <a:buNone/>
              <a:defRPr sz="1300" b="1"/>
            </a:lvl6pPr>
            <a:lvl7pPr marL="2194560" indent="0">
              <a:buNone/>
              <a:defRPr sz="1300" b="1"/>
            </a:lvl7pPr>
            <a:lvl8pPr marL="2560320" indent="0">
              <a:buNone/>
              <a:defRPr sz="1300" b="1"/>
            </a:lvl8pPr>
            <a:lvl9pPr marL="2926080" indent="0">
              <a:buNone/>
              <a:defRPr sz="1300" b="1"/>
            </a:lvl9pPr>
          </a:lstStyle>
          <a:p>
            <a:pPr lvl="0"/>
            <a:r>
              <a:rPr lang="en-US"/>
              <a:t>Click to edit Master text styles</a:t>
            </a:r>
          </a:p>
        </p:txBody>
      </p:sp>
      <p:sp>
        <p:nvSpPr>
          <p:cNvPr id="4" name="Content Placeholder 3"/>
          <p:cNvSpPr>
            <a:spLocks noGrp="1"/>
          </p:cNvSpPr>
          <p:nvPr>
            <p:ph sz="half" idx="2"/>
          </p:nvPr>
        </p:nvSpPr>
        <p:spPr>
          <a:xfrm>
            <a:off x="365760" y="1304926"/>
            <a:ext cx="3232150" cy="2370773"/>
          </a:xfrm>
        </p:spPr>
        <p:txBody>
          <a:bodyPr/>
          <a:lstStyle>
            <a:lvl1pPr>
              <a:defRPr sz="1900"/>
            </a:lvl1pPr>
            <a:lvl2pPr>
              <a:defRPr sz="16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021" y="921069"/>
            <a:ext cx="3233420" cy="383858"/>
          </a:xfrm>
        </p:spPr>
        <p:txBody>
          <a:bodyPr anchor="b"/>
          <a:lstStyle>
            <a:lvl1pPr marL="0" indent="0">
              <a:buNone/>
              <a:defRPr sz="1900" b="1"/>
            </a:lvl1pPr>
            <a:lvl2pPr marL="365760" indent="0">
              <a:buNone/>
              <a:defRPr sz="1600" b="1"/>
            </a:lvl2pPr>
            <a:lvl3pPr marL="731520" indent="0">
              <a:buNone/>
              <a:defRPr sz="1400" b="1"/>
            </a:lvl3pPr>
            <a:lvl4pPr marL="1097280" indent="0">
              <a:buNone/>
              <a:defRPr sz="1300" b="1"/>
            </a:lvl4pPr>
            <a:lvl5pPr marL="1463040" indent="0">
              <a:buNone/>
              <a:defRPr sz="1300" b="1"/>
            </a:lvl5pPr>
            <a:lvl6pPr marL="1828800" indent="0">
              <a:buNone/>
              <a:defRPr sz="1300" b="1"/>
            </a:lvl6pPr>
            <a:lvl7pPr marL="2194560" indent="0">
              <a:buNone/>
              <a:defRPr sz="1300" b="1"/>
            </a:lvl7pPr>
            <a:lvl8pPr marL="2560320" indent="0">
              <a:buNone/>
              <a:defRPr sz="1300" b="1"/>
            </a:lvl8pPr>
            <a:lvl9pPr marL="2926080" indent="0">
              <a:buNone/>
              <a:defRPr sz="1300" b="1"/>
            </a:lvl9pPr>
          </a:lstStyle>
          <a:p>
            <a:pPr lvl="0"/>
            <a:r>
              <a:rPr lang="en-US"/>
              <a:t>Click to edit Master text styles</a:t>
            </a:r>
          </a:p>
        </p:txBody>
      </p:sp>
      <p:sp>
        <p:nvSpPr>
          <p:cNvPr id="6" name="Content Placeholder 5"/>
          <p:cNvSpPr>
            <a:spLocks noGrp="1"/>
          </p:cNvSpPr>
          <p:nvPr>
            <p:ph sz="quarter" idx="4"/>
          </p:nvPr>
        </p:nvSpPr>
        <p:spPr>
          <a:xfrm>
            <a:off x="3716021" y="1304926"/>
            <a:ext cx="3233420" cy="2370773"/>
          </a:xfrm>
        </p:spPr>
        <p:txBody>
          <a:bodyPr/>
          <a:lstStyle>
            <a:lvl1pPr>
              <a:defRPr sz="1900"/>
            </a:lvl1pPr>
            <a:lvl2pPr>
              <a:defRPr sz="16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223567093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12" name="Rectangle 3"/>
          <p:cNvSpPr>
            <a:spLocks noGrp="1" noChangeArrowheads="1"/>
          </p:cNvSpPr>
          <p:nvPr>
            <p:ph type="body" sz="half" idx="4294967295"/>
          </p:nvPr>
        </p:nvSpPr>
        <p:spPr>
          <a:xfrm>
            <a:off x="244476" y="745181"/>
            <a:ext cx="3303588" cy="3065462"/>
          </a:xfrm>
          <a:prstGeom prst="rect">
            <a:avLst/>
          </a:prstGeom>
        </p:spPr>
        <p:txBody>
          <a:bodyPr lIns="91440" tIns="45720" rIns="91440" bIns="45720">
            <a:normAutofit/>
          </a:bodyPr>
          <a:lstStyle>
            <a:lvl1pPr eaLnBrk="1" hangingPunct="1">
              <a:spcBef>
                <a:spcPts val="160"/>
              </a:spcBef>
              <a:spcAft>
                <a:spcPts val="160"/>
              </a:spcAft>
              <a:buClr>
                <a:schemeClr val="accent6"/>
              </a:buClr>
              <a:buFont typeface="Wingdings" charset="0"/>
              <a:buChar char="§"/>
              <a:defRPr>
                <a:latin typeface="Helvetica"/>
                <a:cs typeface="Helvetica"/>
              </a:defRPr>
            </a:lvl1pPr>
          </a:lstStyle>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subtitle is 21 points </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Bullets are blue</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They have 110% line spacing, 2 points before &amp; after</a:t>
            </a:r>
          </a:p>
          <a:p>
            <a:pPr eaLnBrk="1" hangingPunct="1">
              <a:spcBef>
                <a:spcPts val="200"/>
              </a:spcBef>
              <a:spcAft>
                <a:spcPts val="200"/>
              </a:spcAft>
              <a:buClr>
                <a:schemeClr val="accent6"/>
              </a:buClr>
              <a:buFont typeface="Wingdings" charset="0"/>
              <a:buChar char="§"/>
            </a:pPr>
            <a:r>
              <a:rPr lang="en-US" sz="2100" dirty="0">
                <a:solidFill>
                  <a:schemeClr val="tx1"/>
                </a:solidFill>
                <a:effectLst/>
                <a:latin typeface="Arial" charset="0"/>
                <a:ea typeface="ＭＳ Ｐゴシック" charset="0"/>
                <a:cs typeface="ＭＳ Ｐゴシック" charset="0"/>
              </a:rPr>
              <a:t>This slide is designed for text on the left and graphic on the right</a:t>
            </a:r>
          </a:p>
        </p:txBody>
      </p:sp>
      <p:sp>
        <p:nvSpPr>
          <p:cNvPr id="13" name="Rectangle 4"/>
          <p:cNvSpPr>
            <a:spLocks noGrp="1" noChangeArrowheads="1"/>
          </p:cNvSpPr>
          <p:nvPr>
            <p:ph sz="half" idx="4294967295"/>
          </p:nvPr>
        </p:nvSpPr>
        <p:spPr>
          <a:xfrm>
            <a:off x="3803711" y="762645"/>
            <a:ext cx="3305175" cy="3041650"/>
          </a:xfrm>
          <a:prstGeom prst="rect">
            <a:avLst/>
          </a:prstGeom>
        </p:spPr>
        <p:txBody>
          <a:bodyPr lIns="91440" tIns="45720" rIns="91440" bIns="45720"/>
          <a:lstStyle/>
          <a:p>
            <a:pPr eaLnBrk="1" hangingPunct="1">
              <a:buFontTx/>
              <a:buNone/>
              <a:defRPr/>
            </a:pPr>
            <a:endParaRPr lang="en-US" sz="2200" dirty="0">
              <a:effectLst>
                <a:outerShdw blurRad="38100" dist="38100" dir="2700000" algn="tl">
                  <a:srgbClr val="C0C0C0"/>
                </a:outerShdw>
              </a:effectLst>
              <a:ea typeface="ＭＳ Ｐゴシック" pitchFamily="-112" charset="-128"/>
            </a:endParaRPr>
          </a:p>
        </p:txBody>
      </p:sp>
    </p:spTree>
    <p:extLst>
      <p:ext uri="{BB962C8B-B14F-4D97-AF65-F5344CB8AC3E}">
        <p14:creationId xmlns:p14="http://schemas.microsoft.com/office/powerpoint/2010/main" val="391465960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551440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376BD-B77B-2A48-9C43-F2A391B75C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696A71-06EB-2243-8C0B-21892A005F17}"/>
              </a:ext>
            </a:extLst>
          </p:cNvPr>
          <p:cNvSpPr>
            <a:spLocks noGrp="1"/>
          </p:cNvSpPr>
          <p:nvPr>
            <p:ph type="dt" sz="half" idx="10"/>
          </p:nvPr>
        </p:nvSpPr>
        <p:spPr/>
        <p:txBody>
          <a:bodyPr/>
          <a:lstStyle/>
          <a:p>
            <a:fld id="{FE5AF36B-BB85-734D-A0F9-49BD5FCA3AAC}" type="datetimeFigureOut">
              <a:rPr lang="en-US" smtClean="0"/>
              <a:t>3/8/20</a:t>
            </a:fld>
            <a:endParaRPr lang="en-US" dirty="0"/>
          </a:p>
        </p:txBody>
      </p:sp>
      <p:sp>
        <p:nvSpPr>
          <p:cNvPr id="4" name="Footer Placeholder 3">
            <a:extLst>
              <a:ext uri="{FF2B5EF4-FFF2-40B4-BE49-F238E27FC236}">
                <a16:creationId xmlns:a16="http://schemas.microsoft.com/office/drawing/2014/main" id="{42EC58EC-14A9-594C-B34B-89159FBCA8A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11150C6-FC73-924C-810E-C0AA85198FE3}"/>
              </a:ext>
            </a:extLst>
          </p:cNvPr>
          <p:cNvSpPr>
            <a:spLocks noGrp="1"/>
          </p:cNvSpPr>
          <p:nvPr>
            <p:ph type="sldNum" sz="quarter" idx="12"/>
          </p:nvPr>
        </p:nvSpPr>
        <p:spPr/>
        <p:txBody>
          <a:bodyPr/>
          <a:lstStyle/>
          <a:p>
            <a:fld id="{DDB3546B-BC06-5D4F-ACFD-F9A40F9A4521}" type="slidenum">
              <a:rPr lang="en-US" smtClean="0"/>
              <a:t>‹#›</a:t>
            </a:fld>
            <a:endParaRPr lang="en-US" dirty="0"/>
          </a:p>
        </p:txBody>
      </p:sp>
    </p:spTree>
    <p:extLst>
      <p:ext uri="{BB962C8B-B14F-4D97-AF65-F5344CB8AC3E}">
        <p14:creationId xmlns:p14="http://schemas.microsoft.com/office/powerpoint/2010/main" val="143039526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tx">
  <p:cSld name="Bac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6634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9AFA9C-475D-4047-92D9-028B4264C12B}" type="datetimeFigureOut">
              <a:rPr lang="en-US" smtClean="0"/>
              <a:pPr/>
              <a:t>3/8/20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14731374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3" Type="http://schemas.openxmlformats.org/officeDocument/2006/relationships/theme" Target="../theme/theme10.xml"/><Relationship Id="rId2" Type="http://schemas.openxmlformats.org/officeDocument/2006/relationships/slideLayout" Target="../slideLayouts/slideLayout66.xml"/><Relationship Id="rId1" Type="http://schemas.openxmlformats.org/officeDocument/2006/relationships/slideLayout" Target="../slideLayouts/slideLayout65.xml"/><Relationship Id="rId4" Type="http://schemas.openxmlformats.org/officeDocument/2006/relationships/image" Target="../media/image5.png"/></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11.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12.xml.rels><?xml version="1.0" encoding="UTF-8" standalone="yes"?>
<Relationships xmlns="http://schemas.openxmlformats.org/package/2006/relationships"><Relationship Id="rId3" Type="http://schemas.openxmlformats.org/officeDocument/2006/relationships/slideLayout" Target="../slideLayouts/slideLayout80.xml"/><Relationship Id="rId7" Type="http://schemas.openxmlformats.org/officeDocument/2006/relationships/theme" Target="../theme/theme12.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5" Type="http://schemas.openxmlformats.org/officeDocument/2006/relationships/slideLayout" Target="../slideLayouts/slideLayout82.xml"/><Relationship Id="rId4" Type="http://schemas.openxmlformats.org/officeDocument/2006/relationships/slideLayout" Target="../slideLayouts/slideLayout8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theme" Target="../theme/theme2.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3.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5" Type="http://schemas.openxmlformats.org/officeDocument/2006/relationships/theme" Target="../theme/theme4.xml"/><Relationship Id="rId4" Type="http://schemas.openxmlformats.org/officeDocument/2006/relationships/slideLayout" Target="../slideLayouts/slideLayout2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theme" Target="../theme/theme5.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44.xml"/><Relationship Id="rId7" Type="http://schemas.openxmlformats.org/officeDocument/2006/relationships/theme" Target="../theme/theme6.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5" Type="http://schemas.openxmlformats.org/officeDocument/2006/relationships/slideLayout" Target="../slideLayouts/slideLayout46.xml"/><Relationship Id="rId4" Type="http://schemas.openxmlformats.org/officeDocument/2006/relationships/slideLayout" Target="../slideLayouts/slideLayout45.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50.xml"/><Relationship Id="rId2" Type="http://schemas.openxmlformats.org/officeDocument/2006/relationships/slideLayout" Target="../slideLayouts/slideLayout49.xml"/><Relationship Id="rId1" Type="http://schemas.openxmlformats.org/officeDocument/2006/relationships/slideLayout" Target="../slideLayouts/slideLayout48.xml"/><Relationship Id="rId5" Type="http://schemas.openxmlformats.org/officeDocument/2006/relationships/theme" Target="../theme/theme7.xml"/><Relationship Id="rId4" Type="http://schemas.openxmlformats.org/officeDocument/2006/relationships/slideLayout" Target="../slideLayouts/slideLayout51.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8.xml"/><Relationship Id="rId1" Type="http://schemas.openxmlformats.org/officeDocument/2006/relationships/slideLayout" Target="../slideLayouts/slideLayout5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theme" Target="../theme/theme9.xml"/><Relationship Id="rId3" Type="http://schemas.openxmlformats.org/officeDocument/2006/relationships/slideLayout" Target="../slideLayouts/slideLayout55.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2" Type="http://schemas.openxmlformats.org/officeDocument/2006/relationships/slideLayout" Target="../slideLayouts/slideLayout54.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5" Type="http://schemas.openxmlformats.org/officeDocument/2006/relationships/slideLayout" Target="../slideLayouts/slideLayout57.xml"/><Relationship Id="rId10" Type="http://schemas.openxmlformats.org/officeDocument/2006/relationships/slideLayout" Target="../slideLayouts/slideLayout62.xml"/><Relationship Id="rId4" Type="http://schemas.openxmlformats.org/officeDocument/2006/relationships/slideLayout" Target="../slideLayouts/slideLayout56.xml"/><Relationship Id="rId9" Type="http://schemas.openxmlformats.org/officeDocument/2006/relationships/slideLayout" Target="../slideLayouts/slideLayout6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cSld>
  <p:clrMap bg1="dk2" tx1="lt1" bg2="dk1" tx2="lt2" accent1="accent1" accent2="accent2" accent3="accent3" accent4="accent4" accent5="accent5" accent6="accent6" hlink="hlink" folHlink="folHlink"/>
  <p:sldLayoutIdLst>
    <p:sldLayoutId id="2147483651" r:id="rId1"/>
    <p:sldLayoutId id="2147483652" r:id="rId2"/>
    <p:sldLayoutId id="2147483653" r:id="rId3"/>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25282B"/>
        </a:solidFill>
        <a:effectLst/>
      </p:bgPr>
    </p:bg>
    <p:spTree>
      <p:nvGrpSpPr>
        <p:cNvPr id="1" name=""/>
        <p:cNvGrpSpPr/>
        <p:nvPr/>
      </p:nvGrpSpPr>
      <p:grpSpPr>
        <a:xfrm>
          <a:off x="0" y="0"/>
          <a:ext cx="0" cy="0"/>
          <a:chOff x="0" y="0"/>
          <a:chExt cx="0" cy="0"/>
        </a:xfrm>
      </p:grpSpPr>
      <p:sp>
        <p:nvSpPr>
          <p:cNvPr id="2" name="Shape 2"/>
          <p:cNvSpPr>
            <a:spLocks noGrp="1"/>
          </p:cNvSpPr>
          <p:nvPr>
            <p:ph type="sldNum" sz="quarter" idx="2"/>
          </p:nvPr>
        </p:nvSpPr>
        <p:spPr>
          <a:xfrm>
            <a:off x="6557387" y="3806204"/>
            <a:ext cx="188219" cy="73866"/>
          </a:xfrm>
          <a:prstGeom prst="rect">
            <a:avLst/>
          </a:prstGeom>
          <a:ln w="12700">
            <a:miter lim="400000"/>
          </a:ln>
        </p:spPr>
        <p:txBody>
          <a:bodyPr lIns="0" tIns="0" rIns="0" bIns="0">
            <a:spAutoFit/>
          </a:bodyPr>
          <a:lstStyle>
            <a:lvl1pPr algn="r">
              <a:defRPr sz="480">
                <a:solidFill>
                  <a:srgbClr val="A6AAA9"/>
                </a:solidFill>
                <a:latin typeface="Oculus Sans"/>
                <a:ea typeface="Oculus Sans"/>
                <a:cs typeface="Oculus Sans"/>
                <a:sym typeface="Oculus Sans"/>
              </a:defRPr>
            </a:lvl1pPr>
          </a:lstStyle>
          <a:p>
            <a:pPr defTabSz="247542"/>
            <a:fld id="{86CB4B4D-7CA3-9044-876B-883B54F8677D}" type="slidenum">
              <a:rPr lang="uk-UA" kern="0" smtClean="0"/>
              <a:pPr defTabSz="247542"/>
              <a:t>‹#›</a:t>
            </a:fld>
            <a:endParaRPr lang="uk-UA" kern="0" dirty="0"/>
          </a:p>
        </p:txBody>
      </p:sp>
      <p:sp>
        <p:nvSpPr>
          <p:cNvPr id="3" name="Shape 3"/>
          <p:cNvSpPr/>
          <p:nvPr/>
        </p:nvSpPr>
        <p:spPr>
          <a:xfrm>
            <a:off x="5850020" y="3806204"/>
            <a:ext cx="716529" cy="7386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r">
              <a:defRPr sz="1700">
                <a:solidFill>
                  <a:srgbClr val="A6AAA9"/>
                </a:solidFill>
                <a:latin typeface="Oculus Sans"/>
                <a:ea typeface="Oculus Sans"/>
                <a:cs typeface="Oculus Sans"/>
                <a:sym typeface="Oculus Sans"/>
              </a:defRPr>
            </a:lvl1pPr>
          </a:lstStyle>
          <a:p>
            <a:pPr defTabSz="247542">
              <a:defRPr sz="1800">
                <a:solidFill>
                  <a:srgbClr val="000000"/>
                </a:solidFill>
              </a:defRPr>
            </a:pPr>
            <a:r>
              <a:rPr sz="480" kern="0" dirty="0"/>
              <a:t>Confidential      | </a:t>
            </a:r>
          </a:p>
        </p:txBody>
      </p:sp>
      <p:pic>
        <p:nvPicPr>
          <p:cNvPr id="4" name="logo.png"/>
          <p:cNvPicPr/>
          <p:nvPr/>
        </p:nvPicPr>
        <p:blipFill>
          <a:blip r:embed="rId4">
            <a:alphaModFix amt="15731"/>
          </a:blip>
          <a:stretch>
            <a:fillRect/>
          </a:stretch>
        </p:blipFill>
        <p:spPr>
          <a:xfrm>
            <a:off x="575918" y="3823233"/>
            <a:ext cx="121326" cy="72597"/>
          </a:xfrm>
          <a:prstGeom prst="rect">
            <a:avLst/>
          </a:prstGeom>
          <a:ln w="12700">
            <a:miter lim="400000"/>
          </a:ln>
        </p:spPr>
      </p:pic>
    </p:spTree>
    <p:extLst>
      <p:ext uri="{BB962C8B-B14F-4D97-AF65-F5344CB8AC3E}">
        <p14:creationId xmlns:p14="http://schemas.microsoft.com/office/powerpoint/2010/main" val="2304616076"/>
      </p:ext>
    </p:extLst>
  </p:cSld>
  <p:clrMap bg1="lt1" tx1="dk1" bg2="lt2" tx2="dk2" accent1="accent1" accent2="accent2" accent3="accent3" accent4="accent4" accent5="accent5" accent6="accent6" hlink="hlink" folHlink="folHlink"/>
  <p:sldLayoutIdLst>
    <p:sldLayoutId id="2147484126" r:id="rId1"/>
    <p:sldLayoutId id="2147484127" r:id="rId2"/>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xStyles>
    <p:titleStyle>
      <a:lvl1pPr algn="ctr" defTabSz="247542">
        <a:defRPr sz="3360">
          <a:latin typeface="+mn-lt"/>
          <a:ea typeface="+mn-ea"/>
          <a:cs typeface="+mn-cs"/>
          <a:sym typeface="Helvetica Light"/>
        </a:defRPr>
      </a:lvl1pPr>
      <a:lvl2pPr indent="68553" algn="ctr" defTabSz="247542">
        <a:defRPr sz="3360">
          <a:latin typeface="+mn-lt"/>
          <a:ea typeface="+mn-ea"/>
          <a:cs typeface="+mn-cs"/>
          <a:sym typeface="Helvetica Light"/>
        </a:defRPr>
      </a:lvl2pPr>
      <a:lvl3pPr indent="137105" algn="ctr" defTabSz="247542">
        <a:defRPr sz="3360">
          <a:latin typeface="+mn-lt"/>
          <a:ea typeface="+mn-ea"/>
          <a:cs typeface="+mn-cs"/>
          <a:sym typeface="Helvetica Light"/>
        </a:defRPr>
      </a:lvl3pPr>
      <a:lvl4pPr indent="205658" algn="ctr" defTabSz="247542">
        <a:defRPr sz="3360">
          <a:latin typeface="+mn-lt"/>
          <a:ea typeface="+mn-ea"/>
          <a:cs typeface="+mn-cs"/>
          <a:sym typeface="Helvetica Light"/>
        </a:defRPr>
      </a:lvl4pPr>
      <a:lvl5pPr indent="274198" algn="ctr" defTabSz="247542">
        <a:defRPr sz="3360">
          <a:latin typeface="+mn-lt"/>
          <a:ea typeface="+mn-ea"/>
          <a:cs typeface="+mn-cs"/>
          <a:sym typeface="Helvetica Light"/>
        </a:defRPr>
      </a:lvl5pPr>
      <a:lvl6pPr indent="342751" algn="ctr" defTabSz="247542">
        <a:defRPr sz="3360">
          <a:latin typeface="+mn-lt"/>
          <a:ea typeface="+mn-ea"/>
          <a:cs typeface="+mn-cs"/>
          <a:sym typeface="Helvetica Light"/>
        </a:defRPr>
      </a:lvl6pPr>
      <a:lvl7pPr indent="411304" algn="ctr" defTabSz="247542">
        <a:defRPr sz="3360">
          <a:latin typeface="+mn-lt"/>
          <a:ea typeface="+mn-ea"/>
          <a:cs typeface="+mn-cs"/>
          <a:sym typeface="Helvetica Light"/>
        </a:defRPr>
      </a:lvl7pPr>
      <a:lvl8pPr indent="479856" algn="ctr" defTabSz="247542">
        <a:defRPr sz="3360">
          <a:latin typeface="+mn-lt"/>
          <a:ea typeface="+mn-ea"/>
          <a:cs typeface="+mn-cs"/>
          <a:sym typeface="Helvetica Light"/>
        </a:defRPr>
      </a:lvl8pPr>
      <a:lvl9pPr indent="548409" algn="ctr" defTabSz="247542">
        <a:defRPr sz="3360">
          <a:latin typeface="+mn-lt"/>
          <a:ea typeface="+mn-ea"/>
          <a:cs typeface="+mn-cs"/>
          <a:sym typeface="Helvetica Light"/>
        </a:defRPr>
      </a:lvl9pPr>
    </p:titleStyle>
    <p:bodyStyle>
      <a:lvl1pPr algn="ctr" defTabSz="247542">
        <a:defRPr sz="1350">
          <a:latin typeface="+mn-lt"/>
          <a:ea typeface="+mn-ea"/>
          <a:cs typeface="+mn-cs"/>
          <a:sym typeface="Helvetica Light"/>
        </a:defRPr>
      </a:lvl1pPr>
      <a:lvl2pPr indent="68553" algn="ctr" defTabSz="247542">
        <a:defRPr sz="1350">
          <a:latin typeface="+mn-lt"/>
          <a:ea typeface="+mn-ea"/>
          <a:cs typeface="+mn-cs"/>
          <a:sym typeface="Helvetica Light"/>
        </a:defRPr>
      </a:lvl2pPr>
      <a:lvl3pPr indent="137105" algn="ctr" defTabSz="247542">
        <a:defRPr sz="1350">
          <a:latin typeface="+mn-lt"/>
          <a:ea typeface="+mn-ea"/>
          <a:cs typeface="+mn-cs"/>
          <a:sym typeface="Helvetica Light"/>
        </a:defRPr>
      </a:lvl3pPr>
      <a:lvl4pPr indent="205658" algn="ctr" defTabSz="247542">
        <a:defRPr sz="1350">
          <a:latin typeface="+mn-lt"/>
          <a:ea typeface="+mn-ea"/>
          <a:cs typeface="+mn-cs"/>
          <a:sym typeface="Helvetica Light"/>
        </a:defRPr>
      </a:lvl4pPr>
      <a:lvl5pPr indent="274198" algn="ctr" defTabSz="247542">
        <a:defRPr sz="1350">
          <a:latin typeface="+mn-lt"/>
          <a:ea typeface="+mn-ea"/>
          <a:cs typeface="+mn-cs"/>
          <a:sym typeface="Helvetica Light"/>
        </a:defRPr>
      </a:lvl5pPr>
      <a:lvl6pPr indent="342751" algn="ctr" defTabSz="247542">
        <a:defRPr sz="1350">
          <a:latin typeface="+mn-lt"/>
          <a:ea typeface="+mn-ea"/>
          <a:cs typeface="+mn-cs"/>
          <a:sym typeface="Helvetica Light"/>
        </a:defRPr>
      </a:lvl6pPr>
      <a:lvl7pPr indent="411304" algn="ctr" defTabSz="247542">
        <a:defRPr sz="1350">
          <a:latin typeface="+mn-lt"/>
          <a:ea typeface="+mn-ea"/>
          <a:cs typeface="+mn-cs"/>
          <a:sym typeface="Helvetica Light"/>
        </a:defRPr>
      </a:lvl7pPr>
      <a:lvl8pPr indent="479856" algn="ctr" defTabSz="247542">
        <a:defRPr sz="1350">
          <a:latin typeface="+mn-lt"/>
          <a:ea typeface="+mn-ea"/>
          <a:cs typeface="+mn-cs"/>
          <a:sym typeface="Helvetica Light"/>
        </a:defRPr>
      </a:lvl8pPr>
      <a:lvl9pPr indent="548409" algn="ctr" defTabSz="247542">
        <a:defRPr sz="1350">
          <a:latin typeface="+mn-lt"/>
          <a:ea typeface="+mn-ea"/>
          <a:cs typeface="+mn-cs"/>
          <a:sym typeface="Helvetica Light"/>
        </a:defRPr>
      </a:lvl9pPr>
    </p:bodyStyle>
    <p:otherStyle>
      <a:lvl1pPr algn="r" defTabSz="247542">
        <a:defRPr sz="480">
          <a:solidFill>
            <a:schemeClr val="tx1"/>
          </a:solidFill>
          <a:latin typeface="+mn-lt"/>
          <a:ea typeface="+mn-ea"/>
          <a:cs typeface="+mn-cs"/>
          <a:sym typeface="Oculus Sans"/>
        </a:defRPr>
      </a:lvl1pPr>
      <a:lvl2pPr indent="68553" algn="r" defTabSz="247542">
        <a:defRPr sz="480">
          <a:solidFill>
            <a:schemeClr val="tx1"/>
          </a:solidFill>
          <a:latin typeface="+mn-lt"/>
          <a:ea typeface="+mn-ea"/>
          <a:cs typeface="+mn-cs"/>
          <a:sym typeface="Oculus Sans"/>
        </a:defRPr>
      </a:lvl2pPr>
      <a:lvl3pPr indent="137105" algn="r" defTabSz="247542">
        <a:defRPr sz="480">
          <a:solidFill>
            <a:schemeClr val="tx1"/>
          </a:solidFill>
          <a:latin typeface="+mn-lt"/>
          <a:ea typeface="+mn-ea"/>
          <a:cs typeface="+mn-cs"/>
          <a:sym typeface="Oculus Sans"/>
        </a:defRPr>
      </a:lvl3pPr>
      <a:lvl4pPr indent="205658" algn="r" defTabSz="247542">
        <a:defRPr sz="480">
          <a:solidFill>
            <a:schemeClr val="tx1"/>
          </a:solidFill>
          <a:latin typeface="+mn-lt"/>
          <a:ea typeface="+mn-ea"/>
          <a:cs typeface="+mn-cs"/>
          <a:sym typeface="Oculus Sans"/>
        </a:defRPr>
      </a:lvl4pPr>
      <a:lvl5pPr indent="274198" algn="r" defTabSz="247542">
        <a:defRPr sz="480">
          <a:solidFill>
            <a:schemeClr val="tx1"/>
          </a:solidFill>
          <a:latin typeface="+mn-lt"/>
          <a:ea typeface="+mn-ea"/>
          <a:cs typeface="+mn-cs"/>
          <a:sym typeface="Oculus Sans"/>
        </a:defRPr>
      </a:lvl5pPr>
      <a:lvl6pPr indent="342751" algn="r" defTabSz="247542">
        <a:defRPr sz="480">
          <a:solidFill>
            <a:schemeClr val="tx1"/>
          </a:solidFill>
          <a:latin typeface="+mn-lt"/>
          <a:ea typeface="+mn-ea"/>
          <a:cs typeface="+mn-cs"/>
          <a:sym typeface="Oculus Sans"/>
        </a:defRPr>
      </a:lvl6pPr>
      <a:lvl7pPr indent="411304" algn="r" defTabSz="247542">
        <a:defRPr sz="480">
          <a:solidFill>
            <a:schemeClr val="tx1"/>
          </a:solidFill>
          <a:latin typeface="+mn-lt"/>
          <a:ea typeface="+mn-ea"/>
          <a:cs typeface="+mn-cs"/>
          <a:sym typeface="Oculus Sans"/>
        </a:defRPr>
      </a:lvl7pPr>
      <a:lvl8pPr indent="479856" algn="r" defTabSz="247542">
        <a:defRPr sz="480">
          <a:solidFill>
            <a:schemeClr val="tx1"/>
          </a:solidFill>
          <a:latin typeface="+mn-lt"/>
          <a:ea typeface="+mn-ea"/>
          <a:cs typeface="+mn-cs"/>
          <a:sym typeface="Oculus Sans"/>
        </a:defRPr>
      </a:lvl8pPr>
      <a:lvl9pPr indent="548409" algn="r" defTabSz="247542">
        <a:defRPr sz="480">
          <a:solidFill>
            <a:schemeClr val="tx1"/>
          </a:solidFill>
          <a:latin typeface="+mn-lt"/>
          <a:ea typeface="+mn-ea"/>
          <a:cs typeface="+mn-cs"/>
          <a:sym typeface="Oculus San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164783"/>
            <a:ext cx="6583680" cy="685800"/>
          </a:xfrm>
          <a:prstGeom prst="rect">
            <a:avLst/>
          </a:prstGeom>
        </p:spPr>
        <p:txBody>
          <a:bodyPr vert="horz" lIns="243794" tIns="121898" rIns="243794" bIns="121898"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65760" y="960121"/>
            <a:ext cx="6583680" cy="2715578"/>
          </a:xfrm>
          <a:prstGeom prst="rect">
            <a:avLst/>
          </a:prstGeom>
        </p:spPr>
        <p:txBody>
          <a:bodyPr vert="horz" lIns="243794" tIns="121898" rIns="243794" bIns="12189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65760" y="3813813"/>
            <a:ext cx="1706880" cy="219076"/>
          </a:xfrm>
          <a:prstGeom prst="rect">
            <a:avLst/>
          </a:prstGeom>
        </p:spPr>
        <p:txBody>
          <a:bodyPr vert="horz" lIns="243794" tIns="121898" rIns="243794" bIns="121898" rtlCol="0" anchor="ctr"/>
          <a:lstStyle>
            <a:lvl1pPr algn="l">
              <a:defRPr sz="960">
                <a:solidFill>
                  <a:srgbClr val="FFFFFF"/>
                </a:solidFill>
              </a:defRPr>
            </a:lvl1pPr>
          </a:lstStyle>
          <a:p>
            <a:pPr defTabSz="365693"/>
            <a:fld id="{E19AFA9C-475D-4047-92D9-028B4264C12B}" type="datetimeFigureOut">
              <a:rPr lang="en-US" smtClean="0"/>
              <a:pPr defTabSz="365693"/>
              <a:t>3/8/20</a:t>
            </a:fld>
            <a:endParaRPr lang="en-US" dirty="0"/>
          </a:p>
        </p:txBody>
      </p:sp>
      <p:sp>
        <p:nvSpPr>
          <p:cNvPr id="5" name="Footer Placeholder 4"/>
          <p:cNvSpPr>
            <a:spLocks noGrp="1"/>
          </p:cNvSpPr>
          <p:nvPr>
            <p:ph type="ftr" sz="quarter" idx="3"/>
          </p:nvPr>
        </p:nvSpPr>
        <p:spPr>
          <a:xfrm>
            <a:off x="2499360" y="3813813"/>
            <a:ext cx="2316480" cy="219076"/>
          </a:xfrm>
          <a:prstGeom prst="rect">
            <a:avLst/>
          </a:prstGeom>
        </p:spPr>
        <p:txBody>
          <a:bodyPr vert="horz" lIns="243794" tIns="121898" rIns="243794" bIns="121898" rtlCol="0" anchor="ctr"/>
          <a:lstStyle>
            <a:lvl1pPr algn="ctr">
              <a:defRPr sz="960">
                <a:solidFill>
                  <a:srgbClr val="FFFFFF"/>
                </a:solidFill>
              </a:defRPr>
            </a:lvl1pPr>
          </a:lstStyle>
          <a:p>
            <a:pPr defTabSz="365693"/>
            <a:endParaRPr lang="en-US" dirty="0"/>
          </a:p>
        </p:txBody>
      </p:sp>
      <p:sp>
        <p:nvSpPr>
          <p:cNvPr id="6" name="Slide Number Placeholder 5"/>
          <p:cNvSpPr>
            <a:spLocks noGrp="1"/>
          </p:cNvSpPr>
          <p:nvPr>
            <p:ph type="sldNum" sz="quarter" idx="4"/>
          </p:nvPr>
        </p:nvSpPr>
        <p:spPr>
          <a:xfrm>
            <a:off x="5242560" y="3813813"/>
            <a:ext cx="1706880" cy="219076"/>
          </a:xfrm>
          <a:prstGeom prst="rect">
            <a:avLst/>
          </a:prstGeom>
        </p:spPr>
        <p:txBody>
          <a:bodyPr vert="horz" lIns="243794" tIns="121898" rIns="243794" bIns="121898" rtlCol="0" anchor="ctr"/>
          <a:lstStyle>
            <a:lvl1pPr algn="r">
              <a:defRPr sz="960">
                <a:ln>
                  <a:solidFill>
                    <a:srgbClr val="FFFFFF"/>
                  </a:solidFill>
                </a:ln>
                <a:solidFill>
                  <a:schemeClr val="tx1">
                    <a:tint val="75000"/>
                  </a:schemeClr>
                </a:solidFill>
              </a:defRPr>
            </a:lvl1pPr>
          </a:lstStyle>
          <a:p>
            <a:pPr defTabSz="365693"/>
            <a:fld id="{0C9EF6A4-C9A0-4F44-AA83-5864878FA867}" type="slidenum">
              <a:rPr lang="en-US" smtClean="0">
                <a:solidFill>
                  <a:srgbClr val="413B36">
                    <a:tint val="75000"/>
                  </a:srgbClr>
                </a:solidFill>
              </a:rPr>
              <a:pPr defTabSz="365693"/>
              <a:t>‹#›</a:t>
            </a:fld>
            <a:endParaRPr lang="en-US" dirty="0">
              <a:solidFill>
                <a:srgbClr val="413B36">
                  <a:tint val="75000"/>
                </a:srgbClr>
              </a:solidFill>
            </a:endParaRPr>
          </a:p>
        </p:txBody>
      </p:sp>
    </p:spTree>
    <p:extLst>
      <p:ext uri="{BB962C8B-B14F-4D97-AF65-F5344CB8AC3E}">
        <p14:creationId xmlns:p14="http://schemas.microsoft.com/office/powerpoint/2010/main" val="2218469888"/>
      </p:ext>
    </p:extLst>
  </p:cSld>
  <p:clrMap bg1="lt1" tx1="dk1" bg2="lt2" tx2="dk2" accent1="accent1" accent2="accent2" accent3="accent3" accent4="accent4" accent5="accent5" accent6="accent6" hlink="hlink" folHlink="folHlink"/>
  <p:sldLayoutIdLst>
    <p:sldLayoutId id="2147484129" r:id="rId1"/>
    <p:sldLayoutId id="2147484130" r:id="rId2"/>
    <p:sldLayoutId id="2147484131" r:id="rId3"/>
    <p:sldLayoutId id="2147484132" r:id="rId4"/>
    <p:sldLayoutId id="2147484133" r:id="rId5"/>
    <p:sldLayoutId id="2147484134" r:id="rId6"/>
    <p:sldLayoutId id="2147484135" r:id="rId7"/>
    <p:sldLayoutId id="2147484136" r:id="rId8"/>
    <p:sldLayoutId id="2147484137" r:id="rId9"/>
    <p:sldLayoutId id="2147484138" r:id="rId10"/>
    <p:sldLayoutId id="2147484139" r:id="rId11"/>
  </p:sldLayoutIdLst>
  <p:txStyles>
    <p:titleStyle>
      <a:lvl1pPr algn="ctr" defTabSz="365693" rtl="0" eaLnBrk="1" latinLnBrk="0" hangingPunct="1">
        <a:spcBef>
          <a:spcPct val="0"/>
        </a:spcBef>
        <a:buNone/>
        <a:defRPr sz="3510" kern="1200">
          <a:solidFill>
            <a:schemeClr val="tx1"/>
          </a:solidFill>
          <a:latin typeface="+mj-lt"/>
          <a:ea typeface="+mj-ea"/>
          <a:cs typeface="+mj-cs"/>
        </a:defRPr>
      </a:lvl1pPr>
    </p:titleStyle>
    <p:bodyStyle>
      <a:lvl1pPr marL="274269" indent="-274269" algn="l" defTabSz="365693" rtl="0" eaLnBrk="1" latinLnBrk="0" hangingPunct="1">
        <a:spcBef>
          <a:spcPct val="20000"/>
        </a:spcBef>
        <a:buFont typeface="Arial"/>
        <a:buChar char="•"/>
        <a:defRPr sz="2550" kern="1200">
          <a:solidFill>
            <a:schemeClr val="tx1"/>
          </a:solidFill>
          <a:latin typeface="+mn-lt"/>
          <a:ea typeface="+mn-ea"/>
          <a:cs typeface="+mn-cs"/>
        </a:defRPr>
      </a:lvl1pPr>
      <a:lvl2pPr marL="594249" indent="-228559" algn="l" defTabSz="365693" rtl="0" eaLnBrk="1" latinLnBrk="0" hangingPunct="1">
        <a:spcBef>
          <a:spcPct val="20000"/>
        </a:spcBef>
        <a:buFont typeface="Arial"/>
        <a:buChar char="–"/>
        <a:defRPr sz="2250" kern="1200">
          <a:solidFill>
            <a:schemeClr val="tx1"/>
          </a:solidFill>
          <a:latin typeface="+mn-lt"/>
          <a:ea typeface="+mn-ea"/>
          <a:cs typeface="+mn-cs"/>
        </a:defRPr>
      </a:lvl2pPr>
      <a:lvl3pPr marL="914231" indent="-182847" algn="l" defTabSz="365693" rtl="0" eaLnBrk="1" latinLnBrk="0" hangingPunct="1">
        <a:spcBef>
          <a:spcPct val="20000"/>
        </a:spcBef>
        <a:buFont typeface="Arial"/>
        <a:buChar char="•"/>
        <a:defRPr sz="1920" kern="1200">
          <a:solidFill>
            <a:schemeClr val="tx1"/>
          </a:solidFill>
          <a:latin typeface="+mn-lt"/>
          <a:ea typeface="+mn-ea"/>
          <a:cs typeface="+mn-cs"/>
        </a:defRPr>
      </a:lvl3pPr>
      <a:lvl4pPr marL="1279924" indent="-182847" algn="l" defTabSz="365693" rtl="0" eaLnBrk="1" latinLnBrk="0" hangingPunct="1">
        <a:spcBef>
          <a:spcPct val="20000"/>
        </a:spcBef>
        <a:buFont typeface="Arial"/>
        <a:buChar char="–"/>
        <a:defRPr sz="1590" kern="1200">
          <a:solidFill>
            <a:schemeClr val="tx1"/>
          </a:solidFill>
          <a:latin typeface="+mn-lt"/>
          <a:ea typeface="+mn-ea"/>
          <a:cs typeface="+mn-cs"/>
        </a:defRPr>
      </a:lvl4pPr>
      <a:lvl5pPr marL="1645616" indent="-182847" algn="l" defTabSz="365693" rtl="0" eaLnBrk="1" latinLnBrk="0" hangingPunct="1">
        <a:spcBef>
          <a:spcPct val="20000"/>
        </a:spcBef>
        <a:buFont typeface="Arial"/>
        <a:buChar char="»"/>
        <a:defRPr sz="1590" kern="1200">
          <a:solidFill>
            <a:schemeClr val="tx1"/>
          </a:solidFill>
          <a:latin typeface="+mn-lt"/>
          <a:ea typeface="+mn-ea"/>
          <a:cs typeface="+mn-cs"/>
        </a:defRPr>
      </a:lvl5pPr>
      <a:lvl6pPr marL="2011309" indent="-182847" algn="l" defTabSz="365693" rtl="0" eaLnBrk="1" latinLnBrk="0" hangingPunct="1">
        <a:spcBef>
          <a:spcPct val="20000"/>
        </a:spcBef>
        <a:buFont typeface="Arial"/>
        <a:buChar char="•"/>
        <a:defRPr sz="1590" kern="1200">
          <a:solidFill>
            <a:schemeClr val="tx1"/>
          </a:solidFill>
          <a:latin typeface="+mn-lt"/>
          <a:ea typeface="+mn-ea"/>
          <a:cs typeface="+mn-cs"/>
        </a:defRPr>
      </a:lvl6pPr>
      <a:lvl7pPr marL="2377000" indent="-182847" algn="l" defTabSz="365693" rtl="0" eaLnBrk="1" latinLnBrk="0" hangingPunct="1">
        <a:spcBef>
          <a:spcPct val="20000"/>
        </a:spcBef>
        <a:buFont typeface="Arial"/>
        <a:buChar char="•"/>
        <a:defRPr sz="1590" kern="1200">
          <a:solidFill>
            <a:schemeClr val="tx1"/>
          </a:solidFill>
          <a:latin typeface="+mn-lt"/>
          <a:ea typeface="+mn-ea"/>
          <a:cs typeface="+mn-cs"/>
        </a:defRPr>
      </a:lvl7pPr>
      <a:lvl8pPr marL="2742693" indent="-182847" algn="l" defTabSz="365693" rtl="0" eaLnBrk="1" latinLnBrk="0" hangingPunct="1">
        <a:spcBef>
          <a:spcPct val="20000"/>
        </a:spcBef>
        <a:buFont typeface="Arial"/>
        <a:buChar char="•"/>
        <a:defRPr sz="1590" kern="1200">
          <a:solidFill>
            <a:schemeClr val="tx1"/>
          </a:solidFill>
          <a:latin typeface="+mn-lt"/>
          <a:ea typeface="+mn-ea"/>
          <a:cs typeface="+mn-cs"/>
        </a:defRPr>
      </a:lvl8pPr>
      <a:lvl9pPr marL="3108386" indent="-182847" algn="l" defTabSz="365693" rtl="0" eaLnBrk="1" latinLnBrk="0" hangingPunct="1">
        <a:spcBef>
          <a:spcPct val="20000"/>
        </a:spcBef>
        <a:buFont typeface="Arial"/>
        <a:buChar char="•"/>
        <a:defRPr sz="1590" kern="1200">
          <a:solidFill>
            <a:schemeClr val="tx1"/>
          </a:solidFill>
          <a:latin typeface="+mn-lt"/>
          <a:ea typeface="+mn-ea"/>
          <a:cs typeface="+mn-cs"/>
        </a:defRPr>
      </a:lvl9pPr>
    </p:bodyStyle>
    <p:otherStyle>
      <a:defPPr>
        <a:defRPr lang="en-US"/>
      </a:defPPr>
      <a:lvl1pPr marL="0" algn="l" defTabSz="365693" rtl="0" eaLnBrk="1" latinLnBrk="0" hangingPunct="1">
        <a:defRPr sz="1440" kern="1200">
          <a:solidFill>
            <a:schemeClr val="tx1"/>
          </a:solidFill>
          <a:latin typeface="+mn-lt"/>
          <a:ea typeface="+mn-ea"/>
          <a:cs typeface="+mn-cs"/>
        </a:defRPr>
      </a:lvl1pPr>
      <a:lvl2pPr marL="365693" algn="l" defTabSz="365693" rtl="0" eaLnBrk="1" latinLnBrk="0" hangingPunct="1">
        <a:defRPr sz="1440" kern="1200">
          <a:solidFill>
            <a:schemeClr val="tx1"/>
          </a:solidFill>
          <a:latin typeface="+mn-lt"/>
          <a:ea typeface="+mn-ea"/>
          <a:cs typeface="+mn-cs"/>
        </a:defRPr>
      </a:lvl2pPr>
      <a:lvl3pPr marL="731384" algn="l" defTabSz="365693" rtl="0" eaLnBrk="1" latinLnBrk="0" hangingPunct="1">
        <a:defRPr sz="1440" kern="1200">
          <a:solidFill>
            <a:schemeClr val="tx1"/>
          </a:solidFill>
          <a:latin typeface="+mn-lt"/>
          <a:ea typeface="+mn-ea"/>
          <a:cs typeface="+mn-cs"/>
        </a:defRPr>
      </a:lvl3pPr>
      <a:lvl4pPr marL="1097077" algn="l" defTabSz="365693" rtl="0" eaLnBrk="1" latinLnBrk="0" hangingPunct="1">
        <a:defRPr sz="1440" kern="1200">
          <a:solidFill>
            <a:schemeClr val="tx1"/>
          </a:solidFill>
          <a:latin typeface="+mn-lt"/>
          <a:ea typeface="+mn-ea"/>
          <a:cs typeface="+mn-cs"/>
        </a:defRPr>
      </a:lvl4pPr>
      <a:lvl5pPr marL="1462770" algn="l" defTabSz="365693" rtl="0" eaLnBrk="1" latinLnBrk="0" hangingPunct="1">
        <a:defRPr sz="1440" kern="1200">
          <a:solidFill>
            <a:schemeClr val="tx1"/>
          </a:solidFill>
          <a:latin typeface="+mn-lt"/>
          <a:ea typeface="+mn-ea"/>
          <a:cs typeface="+mn-cs"/>
        </a:defRPr>
      </a:lvl5pPr>
      <a:lvl6pPr marL="1828462" algn="l" defTabSz="365693" rtl="0" eaLnBrk="1" latinLnBrk="0" hangingPunct="1">
        <a:defRPr sz="1440" kern="1200">
          <a:solidFill>
            <a:schemeClr val="tx1"/>
          </a:solidFill>
          <a:latin typeface="+mn-lt"/>
          <a:ea typeface="+mn-ea"/>
          <a:cs typeface="+mn-cs"/>
        </a:defRPr>
      </a:lvl6pPr>
      <a:lvl7pPr marL="2194153" algn="l" defTabSz="365693" rtl="0" eaLnBrk="1" latinLnBrk="0" hangingPunct="1">
        <a:defRPr sz="1440" kern="1200">
          <a:solidFill>
            <a:schemeClr val="tx1"/>
          </a:solidFill>
          <a:latin typeface="+mn-lt"/>
          <a:ea typeface="+mn-ea"/>
          <a:cs typeface="+mn-cs"/>
        </a:defRPr>
      </a:lvl7pPr>
      <a:lvl8pPr marL="2559847" algn="l" defTabSz="365693" rtl="0" eaLnBrk="1" latinLnBrk="0" hangingPunct="1">
        <a:defRPr sz="1440" kern="1200">
          <a:solidFill>
            <a:schemeClr val="tx1"/>
          </a:solidFill>
          <a:latin typeface="+mn-lt"/>
          <a:ea typeface="+mn-ea"/>
          <a:cs typeface="+mn-cs"/>
        </a:defRPr>
      </a:lvl8pPr>
      <a:lvl9pPr marL="2925539" algn="l" defTabSz="365693" rtl="0" eaLnBrk="1" latinLnBrk="0" hangingPunct="1">
        <a:defRPr sz="144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4646999"/>
      </p:ext>
    </p:extLst>
  </p:cSld>
  <p:clrMap bg1="dk2" tx1="lt1" bg2="dk1" tx2="lt2" accent1="accent1" accent2="accent2" accent3="accent3" accent4="accent4" accent5="accent5" accent6="accent6" hlink="hlink" folHlink="folHlink"/>
  <p:sldLayoutIdLst>
    <p:sldLayoutId id="2147484141" r:id="rId1"/>
    <p:sldLayoutId id="2147484142" r:id="rId2"/>
    <p:sldLayoutId id="2147484143" r:id="rId3"/>
    <p:sldLayoutId id="2147484144" r:id="rId4"/>
    <p:sldLayoutId id="2147484145" r:id="rId5"/>
    <p:sldLayoutId id="2147484146" r:id="rId6"/>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760" y="164783"/>
            <a:ext cx="6583680" cy="685800"/>
          </a:xfrm>
          <a:prstGeom prst="rect">
            <a:avLst/>
          </a:prstGeom>
        </p:spPr>
        <p:txBody>
          <a:bodyPr vert="horz" lIns="73152" tIns="36576" rIns="73152" bIns="36576"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65760" y="960121"/>
            <a:ext cx="6583680" cy="2715578"/>
          </a:xfrm>
          <a:prstGeom prst="rect">
            <a:avLst/>
          </a:prstGeom>
        </p:spPr>
        <p:txBody>
          <a:bodyPr vert="horz" lIns="73152" tIns="36576" rIns="73152" bIns="3657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65760" y="3813811"/>
            <a:ext cx="1706880" cy="219075"/>
          </a:xfrm>
          <a:prstGeom prst="rect">
            <a:avLst/>
          </a:prstGeom>
        </p:spPr>
        <p:txBody>
          <a:bodyPr vert="horz" lIns="73152" tIns="36576" rIns="73152" bIns="36576" rtlCol="0" anchor="ctr"/>
          <a:lstStyle>
            <a:lvl1pPr algn="l">
              <a:defRPr sz="1000">
                <a:solidFill>
                  <a:srgbClr val="FFFFFF"/>
                </a:solidFill>
              </a:defRPr>
            </a:lvl1pPr>
          </a:lstStyle>
          <a:p>
            <a:fld id="{E19AFA9C-475D-4047-92D9-028B4264C12B}" type="datetimeFigureOut">
              <a:rPr lang="en-US" smtClean="0"/>
              <a:pPr/>
              <a:t>3/8/20</a:t>
            </a:fld>
            <a:endParaRPr lang="en-US" dirty="0"/>
          </a:p>
        </p:txBody>
      </p:sp>
      <p:sp>
        <p:nvSpPr>
          <p:cNvPr id="5" name="Footer Placeholder 4"/>
          <p:cNvSpPr>
            <a:spLocks noGrp="1"/>
          </p:cNvSpPr>
          <p:nvPr>
            <p:ph type="ftr" sz="quarter" idx="3"/>
          </p:nvPr>
        </p:nvSpPr>
        <p:spPr>
          <a:xfrm>
            <a:off x="2499360" y="3813811"/>
            <a:ext cx="2316480" cy="219075"/>
          </a:xfrm>
          <a:prstGeom prst="rect">
            <a:avLst/>
          </a:prstGeom>
        </p:spPr>
        <p:txBody>
          <a:bodyPr vert="horz" lIns="73152" tIns="36576" rIns="73152" bIns="36576" rtlCol="0" anchor="ctr"/>
          <a:lstStyle>
            <a:lvl1pPr algn="ctr">
              <a:defRPr sz="1000">
                <a:solidFill>
                  <a:srgbClr val="FFFFFF"/>
                </a:solidFill>
              </a:defRPr>
            </a:lvl1pPr>
          </a:lstStyle>
          <a:p>
            <a:endParaRPr lang="en-US" dirty="0"/>
          </a:p>
        </p:txBody>
      </p:sp>
      <p:sp>
        <p:nvSpPr>
          <p:cNvPr id="6" name="Slide Number Placeholder 5"/>
          <p:cNvSpPr>
            <a:spLocks noGrp="1"/>
          </p:cNvSpPr>
          <p:nvPr>
            <p:ph type="sldNum" sz="quarter" idx="4"/>
          </p:nvPr>
        </p:nvSpPr>
        <p:spPr>
          <a:xfrm>
            <a:off x="5242560" y="3813811"/>
            <a:ext cx="1706880" cy="219075"/>
          </a:xfrm>
          <a:prstGeom prst="rect">
            <a:avLst/>
          </a:prstGeom>
        </p:spPr>
        <p:txBody>
          <a:bodyPr vert="horz" lIns="73152" tIns="36576" rIns="73152" bIns="36576" rtlCol="0" anchor="ctr"/>
          <a:lstStyle>
            <a:lvl1pPr algn="r">
              <a:defRPr sz="1000">
                <a:ln>
                  <a:solidFill>
                    <a:srgbClr val="FFFFFF"/>
                  </a:solidFill>
                </a:ln>
                <a:solidFill>
                  <a:schemeClr val="tx1">
                    <a:tint val="75000"/>
                  </a:schemeClr>
                </a:solidFill>
              </a:defRPr>
            </a:lvl1pPr>
          </a:lstStyle>
          <a:p>
            <a:fld id="{0C9EF6A4-C9A0-4F44-AA83-5864878FA867}" type="slidenum">
              <a:rPr lang="en-US" smtClean="0">
                <a:solidFill>
                  <a:srgbClr val="413B36">
                    <a:tint val="75000"/>
                  </a:srgbClr>
                </a:solidFill>
              </a:rPr>
              <a:pPr/>
              <a:t>‹#›</a:t>
            </a:fld>
            <a:endParaRPr lang="en-US" dirty="0">
              <a:solidFill>
                <a:srgbClr val="413B36">
                  <a:tint val="75000"/>
                </a:srgbClr>
              </a:solidFill>
            </a:endParaRPr>
          </a:p>
        </p:txBody>
      </p:sp>
    </p:spTree>
    <p:extLst>
      <p:ext uri="{BB962C8B-B14F-4D97-AF65-F5344CB8AC3E}">
        <p14:creationId xmlns:p14="http://schemas.microsoft.com/office/powerpoint/2010/main" val="3679106746"/>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 id="2147483754" r:id="rId12"/>
  </p:sldLayoutIdLst>
  <p:txStyles>
    <p:titleStyle>
      <a:lvl1pPr algn="ctr" defTabSz="365760" rtl="0" eaLnBrk="1" latinLnBrk="0" hangingPunct="1">
        <a:spcBef>
          <a:spcPct val="0"/>
        </a:spcBef>
        <a:buNone/>
        <a:defRPr sz="3500" kern="1200">
          <a:solidFill>
            <a:schemeClr val="tx1"/>
          </a:solidFill>
          <a:latin typeface="+mj-lt"/>
          <a:ea typeface="+mj-ea"/>
          <a:cs typeface="+mj-cs"/>
        </a:defRPr>
      </a:lvl1pPr>
    </p:titleStyle>
    <p:bodyStyle>
      <a:lvl1pPr marL="274320" indent="-274320" algn="l" defTabSz="365760" rtl="0" eaLnBrk="1" latinLnBrk="0" hangingPunct="1">
        <a:spcBef>
          <a:spcPct val="20000"/>
        </a:spcBef>
        <a:buFont typeface="Arial"/>
        <a:buChar char="•"/>
        <a:defRPr sz="2600" kern="1200">
          <a:solidFill>
            <a:schemeClr val="tx1"/>
          </a:solidFill>
          <a:latin typeface="+mn-lt"/>
          <a:ea typeface="+mn-ea"/>
          <a:cs typeface="+mn-cs"/>
        </a:defRPr>
      </a:lvl1pPr>
      <a:lvl2pPr marL="594360" indent="-228600" algn="l" defTabSz="365760" rtl="0" eaLnBrk="1" latinLnBrk="0" hangingPunct="1">
        <a:spcBef>
          <a:spcPct val="20000"/>
        </a:spcBef>
        <a:buFont typeface="Arial"/>
        <a:buChar char="–"/>
        <a:defRPr sz="2200" kern="1200">
          <a:solidFill>
            <a:schemeClr val="tx1"/>
          </a:solidFill>
          <a:latin typeface="+mn-lt"/>
          <a:ea typeface="+mn-ea"/>
          <a:cs typeface="+mn-cs"/>
        </a:defRPr>
      </a:lvl2pPr>
      <a:lvl3pPr marL="914400" indent="-182880" algn="l" defTabSz="365760" rtl="0" eaLnBrk="1" latinLnBrk="0" hangingPunct="1">
        <a:spcBef>
          <a:spcPct val="20000"/>
        </a:spcBef>
        <a:buFont typeface="Arial"/>
        <a:buChar char="•"/>
        <a:defRPr sz="1900" kern="1200">
          <a:solidFill>
            <a:schemeClr val="tx1"/>
          </a:solidFill>
          <a:latin typeface="+mn-lt"/>
          <a:ea typeface="+mn-ea"/>
          <a:cs typeface="+mn-cs"/>
        </a:defRPr>
      </a:lvl3pPr>
      <a:lvl4pPr marL="1280160" indent="-182880" algn="l" defTabSz="365760" rtl="0" eaLnBrk="1" latinLnBrk="0" hangingPunct="1">
        <a:spcBef>
          <a:spcPct val="20000"/>
        </a:spcBef>
        <a:buFont typeface="Arial"/>
        <a:buChar char="–"/>
        <a:defRPr sz="1600" kern="1200">
          <a:solidFill>
            <a:schemeClr val="tx1"/>
          </a:solidFill>
          <a:latin typeface="+mn-lt"/>
          <a:ea typeface="+mn-ea"/>
          <a:cs typeface="+mn-cs"/>
        </a:defRPr>
      </a:lvl4pPr>
      <a:lvl5pPr marL="1645920" indent="-182880" algn="l" defTabSz="365760" rtl="0" eaLnBrk="1" latinLnBrk="0" hangingPunct="1">
        <a:spcBef>
          <a:spcPct val="20000"/>
        </a:spcBef>
        <a:buFont typeface="Arial"/>
        <a:buChar char="»"/>
        <a:defRPr sz="1600" kern="1200">
          <a:solidFill>
            <a:schemeClr val="tx1"/>
          </a:solidFill>
          <a:latin typeface="+mn-lt"/>
          <a:ea typeface="+mn-ea"/>
          <a:cs typeface="+mn-cs"/>
        </a:defRPr>
      </a:lvl5pPr>
      <a:lvl6pPr marL="2011680" indent="-182880" algn="l" defTabSz="365760" rtl="0" eaLnBrk="1" latinLnBrk="0" hangingPunct="1">
        <a:spcBef>
          <a:spcPct val="20000"/>
        </a:spcBef>
        <a:buFont typeface="Arial"/>
        <a:buChar char="•"/>
        <a:defRPr sz="1600" kern="1200">
          <a:solidFill>
            <a:schemeClr val="tx1"/>
          </a:solidFill>
          <a:latin typeface="+mn-lt"/>
          <a:ea typeface="+mn-ea"/>
          <a:cs typeface="+mn-cs"/>
        </a:defRPr>
      </a:lvl6pPr>
      <a:lvl7pPr marL="2377440" indent="-182880" algn="l" defTabSz="365760" rtl="0" eaLnBrk="1" latinLnBrk="0" hangingPunct="1">
        <a:spcBef>
          <a:spcPct val="20000"/>
        </a:spcBef>
        <a:buFont typeface="Arial"/>
        <a:buChar char="•"/>
        <a:defRPr sz="1600" kern="1200">
          <a:solidFill>
            <a:schemeClr val="tx1"/>
          </a:solidFill>
          <a:latin typeface="+mn-lt"/>
          <a:ea typeface="+mn-ea"/>
          <a:cs typeface="+mn-cs"/>
        </a:defRPr>
      </a:lvl7pPr>
      <a:lvl8pPr marL="2743200" indent="-182880" algn="l" defTabSz="365760" rtl="0" eaLnBrk="1" latinLnBrk="0" hangingPunct="1">
        <a:spcBef>
          <a:spcPct val="20000"/>
        </a:spcBef>
        <a:buFont typeface="Arial"/>
        <a:buChar char="•"/>
        <a:defRPr sz="1600" kern="1200">
          <a:solidFill>
            <a:schemeClr val="tx1"/>
          </a:solidFill>
          <a:latin typeface="+mn-lt"/>
          <a:ea typeface="+mn-ea"/>
          <a:cs typeface="+mn-cs"/>
        </a:defRPr>
      </a:lvl8pPr>
      <a:lvl9pPr marL="3108960" indent="-182880" algn="l" defTabSz="365760" rtl="0" eaLnBrk="1" latinLnBrk="0" hangingPunct="1">
        <a:spcBef>
          <a:spcPct val="20000"/>
        </a:spcBef>
        <a:buFont typeface="Arial"/>
        <a:buChar char="•"/>
        <a:defRPr sz="1600" kern="1200">
          <a:solidFill>
            <a:schemeClr val="tx1"/>
          </a:solidFill>
          <a:latin typeface="+mn-lt"/>
          <a:ea typeface="+mn-ea"/>
          <a:cs typeface="+mn-cs"/>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25596286"/>
      </p:ext>
    </p:extLst>
  </p:cSld>
  <p:clrMap bg1="dk2" tx1="lt1" bg2="dk1" tx2="lt2" accent1="accent1" accent2="accent2" accent3="accent3" accent4="accent4" accent5="accent5" accent6="accent6" hlink="hlink" folHlink="folHlink"/>
  <p:sldLayoutIdLst>
    <p:sldLayoutId id="2147483991" r:id="rId1"/>
    <p:sldLayoutId id="2147483992" r:id="rId2"/>
    <p:sldLayoutId id="2147483993" r:id="rId3"/>
    <p:sldLayoutId id="2147483997" r:id="rId4"/>
    <p:sldLayoutId id="2147483998" r:id="rId5"/>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6708451"/>
      </p:ext>
    </p:extLst>
  </p:cSld>
  <p:clrMap bg1="dk2" tx1="lt1" bg2="dk1" tx2="lt2" accent1="accent1" accent2="accent2" accent3="accent3" accent4="accent4" accent5="accent5" accent6="accent6" hlink="hlink" folHlink="folHlink"/>
  <p:sldLayoutIdLst>
    <p:sldLayoutId id="2147484056" r:id="rId1"/>
    <p:sldLayoutId id="2147484057" r:id="rId2"/>
    <p:sldLayoutId id="2147484058" r:id="rId3"/>
    <p:sldLayoutId id="2147484059" r:id="rId4"/>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2872920"/>
      </p:ext>
    </p:extLst>
  </p:cSld>
  <p:clrMap bg1="dk2" tx1="lt1" bg2="dk1" tx2="lt2" accent1="accent1" accent2="accent2" accent3="accent3" accent4="accent4" accent5="accent5" accent6="accent6" hlink="hlink" folHlink="folHlink"/>
  <p:sldLayoutIdLst>
    <p:sldLayoutId id="2147484064" r:id="rId1"/>
    <p:sldLayoutId id="2147484065" r:id="rId2"/>
    <p:sldLayoutId id="2147484066" r:id="rId3"/>
    <p:sldLayoutId id="2147484067" r:id="rId4"/>
    <p:sldLayoutId id="2147484068" r:id="rId5"/>
    <p:sldLayoutId id="2147484070" r:id="rId6"/>
    <p:sldLayoutId id="2147484071" r:id="rId7"/>
    <p:sldLayoutId id="2147484072" r:id="rId8"/>
    <p:sldLayoutId id="2147484073" r:id="rId9"/>
    <p:sldLayoutId id="2147484074" r:id="rId10"/>
    <p:sldLayoutId id="2147484075" r:id="rId11"/>
    <p:sldLayoutId id="2147484076" r:id="rId12"/>
    <p:sldLayoutId id="2147484077" r:id="rId13"/>
    <p:sldLayoutId id="2147484078" r:id="rId14"/>
    <p:sldLayoutId id="2147484079" r:id="rId15"/>
    <p:sldLayoutId id="2147484080" r:id="rId16"/>
    <p:sldLayoutId id="2147484081" r:id="rId17"/>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4968" algn="l" rtl="0" fontAlgn="base">
        <a:spcBef>
          <a:spcPct val="0"/>
        </a:spcBef>
        <a:spcAft>
          <a:spcPct val="0"/>
        </a:spcAft>
        <a:defRPr sz="3000" b="1">
          <a:solidFill>
            <a:schemeClr val="tx2"/>
          </a:solidFill>
          <a:latin typeface="Arial" pitchFamily="-108" charset="0"/>
        </a:defRPr>
      </a:lvl6pPr>
      <a:lvl7pPr marL="729945" algn="l" rtl="0" fontAlgn="base">
        <a:spcBef>
          <a:spcPct val="0"/>
        </a:spcBef>
        <a:spcAft>
          <a:spcPct val="0"/>
        </a:spcAft>
        <a:defRPr sz="3000" b="1">
          <a:solidFill>
            <a:schemeClr val="tx2"/>
          </a:solidFill>
          <a:latin typeface="Arial" pitchFamily="-108" charset="0"/>
        </a:defRPr>
      </a:lvl7pPr>
      <a:lvl8pPr marL="1094909" algn="l" rtl="0" fontAlgn="base">
        <a:spcBef>
          <a:spcPct val="0"/>
        </a:spcBef>
        <a:spcAft>
          <a:spcPct val="0"/>
        </a:spcAft>
        <a:defRPr sz="3000" b="1">
          <a:solidFill>
            <a:schemeClr val="tx2"/>
          </a:solidFill>
          <a:latin typeface="Arial" pitchFamily="-108" charset="0"/>
        </a:defRPr>
      </a:lvl8pPr>
      <a:lvl9pPr marL="1459889" algn="l" rtl="0" fontAlgn="base">
        <a:spcBef>
          <a:spcPct val="0"/>
        </a:spcBef>
        <a:spcAft>
          <a:spcPct val="0"/>
        </a:spcAft>
        <a:defRPr sz="3000" b="1">
          <a:solidFill>
            <a:schemeClr val="tx2"/>
          </a:solidFill>
          <a:latin typeface="Arial" pitchFamily="-108" charset="0"/>
        </a:defRPr>
      </a:lvl9pPr>
    </p:titleStyle>
    <p:bodyStyle>
      <a:lvl1pPr marL="272464" indent="-272464"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2447" indent="-228105"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2420" indent="-182167"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6764" indent="-182167"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1101" indent="-182167"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07341" indent="-182484"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2310" indent="-182484"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37281" indent="-182484"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2253" indent="-182484"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4968" rtl="0" eaLnBrk="1" latinLnBrk="0" hangingPunct="1">
        <a:defRPr sz="1400" kern="1200">
          <a:solidFill>
            <a:schemeClr val="tx1"/>
          </a:solidFill>
          <a:latin typeface="+mn-lt"/>
          <a:ea typeface="+mn-ea"/>
          <a:cs typeface="+mn-cs"/>
        </a:defRPr>
      </a:lvl1pPr>
      <a:lvl2pPr marL="364968" algn="l" defTabSz="364968" rtl="0" eaLnBrk="1" latinLnBrk="0" hangingPunct="1">
        <a:defRPr sz="1400" kern="1200">
          <a:solidFill>
            <a:schemeClr val="tx1"/>
          </a:solidFill>
          <a:latin typeface="+mn-lt"/>
          <a:ea typeface="+mn-ea"/>
          <a:cs typeface="+mn-cs"/>
        </a:defRPr>
      </a:lvl2pPr>
      <a:lvl3pPr marL="729945" algn="l" defTabSz="364968" rtl="0" eaLnBrk="1" latinLnBrk="0" hangingPunct="1">
        <a:defRPr sz="1400" kern="1200">
          <a:solidFill>
            <a:schemeClr val="tx1"/>
          </a:solidFill>
          <a:latin typeface="+mn-lt"/>
          <a:ea typeface="+mn-ea"/>
          <a:cs typeface="+mn-cs"/>
        </a:defRPr>
      </a:lvl3pPr>
      <a:lvl4pPr marL="1094909" algn="l" defTabSz="364968" rtl="0" eaLnBrk="1" latinLnBrk="0" hangingPunct="1">
        <a:defRPr sz="1400" kern="1200">
          <a:solidFill>
            <a:schemeClr val="tx1"/>
          </a:solidFill>
          <a:latin typeface="+mn-lt"/>
          <a:ea typeface="+mn-ea"/>
          <a:cs typeface="+mn-cs"/>
        </a:defRPr>
      </a:lvl4pPr>
      <a:lvl5pPr marL="1459889" algn="l" defTabSz="364968" rtl="0" eaLnBrk="1" latinLnBrk="0" hangingPunct="1">
        <a:defRPr sz="1400" kern="1200">
          <a:solidFill>
            <a:schemeClr val="tx1"/>
          </a:solidFill>
          <a:latin typeface="+mn-lt"/>
          <a:ea typeface="+mn-ea"/>
          <a:cs typeface="+mn-cs"/>
        </a:defRPr>
      </a:lvl5pPr>
      <a:lvl6pPr marL="1824849" algn="l" defTabSz="364968" rtl="0" eaLnBrk="1" latinLnBrk="0" hangingPunct="1">
        <a:defRPr sz="1400" kern="1200">
          <a:solidFill>
            <a:schemeClr val="tx1"/>
          </a:solidFill>
          <a:latin typeface="+mn-lt"/>
          <a:ea typeface="+mn-ea"/>
          <a:cs typeface="+mn-cs"/>
        </a:defRPr>
      </a:lvl6pPr>
      <a:lvl7pPr marL="2189825" algn="l" defTabSz="364968" rtl="0" eaLnBrk="1" latinLnBrk="0" hangingPunct="1">
        <a:defRPr sz="1400" kern="1200">
          <a:solidFill>
            <a:schemeClr val="tx1"/>
          </a:solidFill>
          <a:latin typeface="+mn-lt"/>
          <a:ea typeface="+mn-ea"/>
          <a:cs typeface="+mn-cs"/>
        </a:defRPr>
      </a:lvl7pPr>
      <a:lvl8pPr marL="2554796" algn="l" defTabSz="364968" rtl="0" eaLnBrk="1" latinLnBrk="0" hangingPunct="1">
        <a:defRPr sz="1400" kern="1200">
          <a:solidFill>
            <a:schemeClr val="tx1"/>
          </a:solidFill>
          <a:latin typeface="+mn-lt"/>
          <a:ea typeface="+mn-ea"/>
          <a:cs typeface="+mn-cs"/>
        </a:defRPr>
      </a:lvl8pPr>
      <a:lvl9pPr marL="2919769" algn="l" defTabSz="364968" rtl="0" eaLnBrk="1" latinLnBrk="0" hangingPunct="1">
        <a:defRPr sz="1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3029240"/>
      </p:ext>
    </p:extLst>
  </p:cSld>
  <p:clrMap bg1="dk2" tx1="lt1" bg2="dk1" tx2="lt2" accent1="accent1" accent2="accent2" accent3="accent3" accent4="accent4" accent5="accent5" accent6="accent6" hlink="hlink" folHlink="folHlink"/>
  <p:sldLayoutIdLst>
    <p:sldLayoutId id="2147484085" r:id="rId1"/>
    <p:sldLayoutId id="2147484086" r:id="rId2"/>
    <p:sldLayoutId id="2147484087" r:id="rId3"/>
    <p:sldLayoutId id="2147484088" r:id="rId4"/>
    <p:sldLayoutId id="2147484089" r:id="rId5"/>
    <p:sldLayoutId id="2147484091" r:id="rId6"/>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3551517"/>
      </p:ext>
    </p:extLst>
  </p:cSld>
  <p:clrMap bg1="dk2" tx1="lt1" bg2="dk1" tx2="lt2" accent1="accent1" accent2="accent2" accent3="accent3" accent4="accent4" accent5="accent5" accent6="accent6" hlink="hlink" folHlink="folHlink"/>
  <p:sldLayoutIdLst>
    <p:sldLayoutId id="2147484094" r:id="rId1"/>
    <p:sldLayoutId id="2147484095" r:id="rId2"/>
    <p:sldLayoutId id="2147484096" r:id="rId3"/>
    <p:sldLayoutId id="2147484097" r:id="rId4"/>
  </p:sldLayoutIdLst>
  <p:txStyles>
    <p:titleStyle>
      <a:lvl1pPr algn="l" rtl="0" eaLnBrk="0" fontAlgn="base" hangingPunct="0">
        <a:spcBef>
          <a:spcPct val="0"/>
        </a:spcBef>
        <a:spcAft>
          <a:spcPct val="0"/>
        </a:spcAft>
        <a:defRPr sz="3000" b="1">
          <a:solidFill>
            <a:schemeClr val="bg2"/>
          </a:solidFill>
          <a:effectLst/>
          <a:latin typeface="+mj-lt"/>
          <a:ea typeface="ＭＳ Ｐゴシック" pitchFamily="-108" charset="-128"/>
          <a:cs typeface="ＭＳ Ｐゴシック" pitchFamily="-108" charset="-128"/>
        </a:defRPr>
      </a:lvl1pPr>
      <a:lvl2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2pPr>
      <a:lvl3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3pPr>
      <a:lvl4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4pPr>
      <a:lvl5pPr algn="l" rtl="0" eaLnBrk="0" fontAlgn="base" hangingPunct="0">
        <a:spcBef>
          <a:spcPct val="0"/>
        </a:spcBef>
        <a:spcAft>
          <a:spcPct val="0"/>
        </a:spcAft>
        <a:defRPr sz="3000" b="1">
          <a:solidFill>
            <a:srgbClr val="363636"/>
          </a:solidFill>
          <a:latin typeface="Arial" pitchFamily="-108" charset="0"/>
          <a:ea typeface="ＭＳ Ｐゴシック" pitchFamily="-108" charset="-128"/>
          <a:cs typeface="ＭＳ Ｐゴシック" pitchFamily="-108" charset="-128"/>
        </a:defRPr>
      </a:lvl5pPr>
      <a:lvl6pPr marL="365760" algn="l" rtl="0" fontAlgn="base">
        <a:spcBef>
          <a:spcPct val="0"/>
        </a:spcBef>
        <a:spcAft>
          <a:spcPct val="0"/>
        </a:spcAft>
        <a:defRPr sz="3000" b="1">
          <a:solidFill>
            <a:schemeClr val="tx2"/>
          </a:solidFill>
          <a:latin typeface="Arial" pitchFamily="-108" charset="0"/>
        </a:defRPr>
      </a:lvl6pPr>
      <a:lvl7pPr marL="731520" algn="l" rtl="0" fontAlgn="base">
        <a:spcBef>
          <a:spcPct val="0"/>
        </a:spcBef>
        <a:spcAft>
          <a:spcPct val="0"/>
        </a:spcAft>
        <a:defRPr sz="3000" b="1">
          <a:solidFill>
            <a:schemeClr val="tx2"/>
          </a:solidFill>
          <a:latin typeface="Arial" pitchFamily="-108" charset="0"/>
        </a:defRPr>
      </a:lvl7pPr>
      <a:lvl8pPr marL="1097280" algn="l" rtl="0" fontAlgn="base">
        <a:spcBef>
          <a:spcPct val="0"/>
        </a:spcBef>
        <a:spcAft>
          <a:spcPct val="0"/>
        </a:spcAft>
        <a:defRPr sz="3000" b="1">
          <a:solidFill>
            <a:schemeClr val="tx2"/>
          </a:solidFill>
          <a:latin typeface="Arial" pitchFamily="-108" charset="0"/>
        </a:defRPr>
      </a:lvl8pPr>
      <a:lvl9pPr marL="1463040" algn="l" rtl="0" fontAlgn="base">
        <a:spcBef>
          <a:spcPct val="0"/>
        </a:spcBef>
        <a:spcAft>
          <a:spcPct val="0"/>
        </a:spcAft>
        <a:defRPr sz="3000" b="1">
          <a:solidFill>
            <a:schemeClr val="tx2"/>
          </a:solidFill>
          <a:latin typeface="Arial" pitchFamily="-108" charset="0"/>
        </a:defRPr>
      </a:lvl9pPr>
    </p:titleStyle>
    <p:bodyStyle>
      <a:lvl1pPr marL="273050" indent="-273050" algn="l" rtl="0" eaLnBrk="0" fontAlgn="base" hangingPunct="0">
        <a:lnSpc>
          <a:spcPct val="110000"/>
        </a:lnSpc>
        <a:spcBef>
          <a:spcPts val="475"/>
        </a:spcBef>
        <a:spcAft>
          <a:spcPts val="475"/>
        </a:spcAft>
        <a:buClr>
          <a:schemeClr val="accent6"/>
        </a:buClr>
        <a:buSzPct val="110000"/>
        <a:buChar char="•"/>
        <a:defRPr sz="2500">
          <a:solidFill>
            <a:schemeClr val="tx1"/>
          </a:solidFill>
          <a:effectLst/>
          <a:latin typeface="+mn-lt"/>
          <a:ea typeface="ＭＳ Ｐゴシック" pitchFamily="-108" charset="-128"/>
          <a:cs typeface="ＭＳ Ｐゴシック" pitchFamily="-108" charset="-128"/>
        </a:defRPr>
      </a:lvl1pPr>
      <a:lvl2pPr marL="593725" indent="-228600" algn="l" rtl="0" eaLnBrk="0" fontAlgn="base" hangingPunct="0">
        <a:lnSpc>
          <a:spcPct val="110000"/>
        </a:lnSpc>
        <a:spcBef>
          <a:spcPts val="475"/>
        </a:spcBef>
        <a:spcAft>
          <a:spcPts val="475"/>
        </a:spcAft>
        <a:buClr>
          <a:schemeClr val="accent6"/>
        </a:buClr>
        <a:buSzPct val="110000"/>
        <a:buFont typeface="Arial" charset="0"/>
        <a:buChar char="–"/>
        <a:defRPr sz="2100">
          <a:solidFill>
            <a:schemeClr val="tx1"/>
          </a:solidFill>
          <a:effectLst/>
          <a:latin typeface="+mn-lt"/>
          <a:ea typeface="ＭＳ Ｐゴシック" pitchFamily="-108" charset="-128"/>
        </a:defRPr>
      </a:lvl2pPr>
      <a:lvl3pPr marL="914400" indent="-182563" algn="l" rtl="0" eaLnBrk="0" fontAlgn="base" hangingPunct="0">
        <a:lnSpc>
          <a:spcPct val="110000"/>
        </a:lnSpc>
        <a:spcBef>
          <a:spcPts val="475"/>
        </a:spcBef>
        <a:spcAft>
          <a:spcPts val="475"/>
        </a:spcAft>
        <a:buClr>
          <a:schemeClr val="accent6"/>
        </a:buClr>
        <a:buSzPct val="110000"/>
        <a:buChar char="•"/>
        <a:defRPr sz="1700">
          <a:solidFill>
            <a:schemeClr val="tx1"/>
          </a:solidFill>
          <a:effectLst/>
          <a:latin typeface="+mn-lt"/>
          <a:ea typeface="ＭＳ Ｐゴシック" pitchFamily="-108" charset="-128"/>
        </a:defRPr>
      </a:lvl3pPr>
      <a:lvl4pPr marL="1279525"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4pPr>
      <a:lvl5pPr marL="1644650" indent="-182563" algn="l" rtl="0" eaLnBrk="0" fontAlgn="base" hangingPunct="0">
        <a:lnSpc>
          <a:spcPct val="110000"/>
        </a:lnSpc>
        <a:spcBef>
          <a:spcPts val="475"/>
        </a:spcBef>
        <a:spcAft>
          <a:spcPts val="475"/>
        </a:spcAft>
        <a:buClr>
          <a:schemeClr val="accent6"/>
        </a:buClr>
        <a:buSzPct val="110000"/>
        <a:buFont typeface="Arial" charset="0"/>
        <a:buChar char="›"/>
        <a:defRPr sz="1600">
          <a:solidFill>
            <a:schemeClr val="tx1"/>
          </a:solidFill>
          <a:effectLst/>
          <a:latin typeface="+mn-lt"/>
          <a:ea typeface="ＭＳ Ｐゴシック" pitchFamily="-108" charset="-128"/>
        </a:defRPr>
      </a:lvl5pPr>
      <a:lvl6pPr marL="201168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6pPr>
      <a:lvl7pPr marL="237744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7pPr>
      <a:lvl8pPr marL="274320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8pPr>
      <a:lvl9pPr marL="3108960" indent="-182880" algn="l" rtl="0" fontAlgn="base">
        <a:lnSpc>
          <a:spcPct val="110000"/>
        </a:lnSpc>
        <a:spcBef>
          <a:spcPts val="480"/>
        </a:spcBef>
        <a:spcAft>
          <a:spcPts val="480"/>
        </a:spcAft>
        <a:buClr>
          <a:schemeClr val="accent2"/>
        </a:buClr>
        <a:buSzPct val="110000"/>
        <a:buFont typeface="Arial" pitchFamily="-108" charset="0"/>
        <a:buChar char="›"/>
        <a:defRPr sz="1600">
          <a:solidFill>
            <a:schemeClr val="tx2"/>
          </a:solidFill>
          <a:latin typeface="+mn-lt"/>
          <a:ea typeface="ＭＳ Ｐゴシック" pitchFamily="-108" charset="-128"/>
        </a:defRPr>
      </a:lvl9pPr>
    </p:bodyStyle>
    <p:otherStyle>
      <a:defPPr>
        <a:defRPr lang="en-US"/>
      </a:defPPr>
      <a:lvl1pPr marL="0" algn="l" defTabSz="365760" rtl="0" eaLnBrk="1" latinLnBrk="0" hangingPunct="1">
        <a:defRPr sz="1400" kern="1200">
          <a:solidFill>
            <a:schemeClr val="tx1"/>
          </a:solidFill>
          <a:latin typeface="+mn-lt"/>
          <a:ea typeface="+mn-ea"/>
          <a:cs typeface="+mn-cs"/>
        </a:defRPr>
      </a:lvl1pPr>
      <a:lvl2pPr marL="365760" algn="l" defTabSz="365760" rtl="0" eaLnBrk="1" latinLnBrk="0" hangingPunct="1">
        <a:defRPr sz="1400" kern="1200">
          <a:solidFill>
            <a:schemeClr val="tx1"/>
          </a:solidFill>
          <a:latin typeface="+mn-lt"/>
          <a:ea typeface="+mn-ea"/>
          <a:cs typeface="+mn-cs"/>
        </a:defRPr>
      </a:lvl2pPr>
      <a:lvl3pPr marL="731520" algn="l" defTabSz="365760" rtl="0" eaLnBrk="1" latinLnBrk="0" hangingPunct="1">
        <a:defRPr sz="1400" kern="1200">
          <a:solidFill>
            <a:schemeClr val="tx1"/>
          </a:solidFill>
          <a:latin typeface="+mn-lt"/>
          <a:ea typeface="+mn-ea"/>
          <a:cs typeface="+mn-cs"/>
        </a:defRPr>
      </a:lvl3pPr>
      <a:lvl4pPr marL="1097280" algn="l" defTabSz="365760" rtl="0" eaLnBrk="1" latinLnBrk="0" hangingPunct="1">
        <a:defRPr sz="1400" kern="1200">
          <a:solidFill>
            <a:schemeClr val="tx1"/>
          </a:solidFill>
          <a:latin typeface="+mn-lt"/>
          <a:ea typeface="+mn-ea"/>
          <a:cs typeface="+mn-cs"/>
        </a:defRPr>
      </a:lvl4pPr>
      <a:lvl5pPr marL="1463040" algn="l" defTabSz="365760" rtl="0" eaLnBrk="1" latinLnBrk="0" hangingPunct="1">
        <a:defRPr sz="1400" kern="1200">
          <a:solidFill>
            <a:schemeClr val="tx1"/>
          </a:solidFill>
          <a:latin typeface="+mn-lt"/>
          <a:ea typeface="+mn-ea"/>
          <a:cs typeface="+mn-cs"/>
        </a:defRPr>
      </a:lvl5pPr>
      <a:lvl6pPr marL="1828800" algn="l" defTabSz="365760" rtl="0" eaLnBrk="1" latinLnBrk="0" hangingPunct="1">
        <a:defRPr sz="1400" kern="1200">
          <a:solidFill>
            <a:schemeClr val="tx1"/>
          </a:solidFill>
          <a:latin typeface="+mn-lt"/>
          <a:ea typeface="+mn-ea"/>
          <a:cs typeface="+mn-cs"/>
        </a:defRPr>
      </a:lvl6pPr>
      <a:lvl7pPr marL="2194560" algn="l" defTabSz="365760" rtl="0" eaLnBrk="1" latinLnBrk="0" hangingPunct="1">
        <a:defRPr sz="1400" kern="1200">
          <a:solidFill>
            <a:schemeClr val="tx1"/>
          </a:solidFill>
          <a:latin typeface="+mn-lt"/>
          <a:ea typeface="+mn-ea"/>
          <a:cs typeface="+mn-cs"/>
        </a:defRPr>
      </a:lvl7pPr>
      <a:lvl8pPr marL="2560320" algn="l" defTabSz="365760" rtl="0" eaLnBrk="1" latinLnBrk="0" hangingPunct="1">
        <a:defRPr sz="1400" kern="1200">
          <a:solidFill>
            <a:schemeClr val="tx1"/>
          </a:solidFill>
          <a:latin typeface="+mn-lt"/>
          <a:ea typeface="+mn-ea"/>
          <a:cs typeface="+mn-cs"/>
        </a:defRPr>
      </a:lvl8pPr>
      <a:lvl9pPr marL="2926080" algn="l" defTabSz="365760" rtl="0" eaLnBrk="1" latinLnBrk="0" hangingPunct="1">
        <a:defRPr sz="1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25282B"/>
        </a:solidFill>
        <a:effectLst/>
      </p:bgPr>
    </p:bg>
    <p:spTree>
      <p:nvGrpSpPr>
        <p:cNvPr id="1" name=""/>
        <p:cNvGrpSpPr/>
        <p:nvPr/>
      </p:nvGrpSpPr>
      <p:grpSpPr>
        <a:xfrm>
          <a:off x="0" y="0"/>
          <a:ext cx="0" cy="0"/>
          <a:chOff x="0" y="0"/>
          <a:chExt cx="0" cy="0"/>
        </a:xfrm>
      </p:grpSpPr>
      <p:sp>
        <p:nvSpPr>
          <p:cNvPr id="2" name="Shape 2"/>
          <p:cNvSpPr>
            <a:spLocks noGrp="1"/>
          </p:cNvSpPr>
          <p:nvPr>
            <p:ph type="sldNum" sz="quarter" idx="2"/>
          </p:nvPr>
        </p:nvSpPr>
        <p:spPr>
          <a:xfrm>
            <a:off x="6557387" y="3806204"/>
            <a:ext cx="188219" cy="73867"/>
          </a:xfrm>
          <a:prstGeom prst="rect">
            <a:avLst/>
          </a:prstGeom>
          <a:ln w="12700">
            <a:miter lim="400000"/>
          </a:ln>
        </p:spPr>
        <p:txBody>
          <a:bodyPr lIns="0" tIns="0" rIns="0" bIns="0">
            <a:spAutoFit/>
          </a:bodyPr>
          <a:lstStyle>
            <a:lvl1pPr algn="r">
              <a:defRPr sz="480">
                <a:solidFill>
                  <a:srgbClr val="A6AAA9"/>
                </a:solidFill>
                <a:latin typeface="Oculus Sans"/>
                <a:ea typeface="Oculus Sans"/>
                <a:cs typeface="Oculus Sans"/>
                <a:sym typeface="Oculus Sans"/>
              </a:defRPr>
            </a:lvl1pPr>
          </a:lstStyle>
          <a:p>
            <a:pPr lvl="0"/>
            <a:fld id="{86CB4B4D-7CA3-9044-876B-883B54F8677D}" type="slidenum">
              <a:rPr/>
              <a:t>‹#›</a:t>
            </a:fld>
            <a:endParaRPr dirty="0"/>
          </a:p>
        </p:txBody>
      </p:sp>
      <p:sp>
        <p:nvSpPr>
          <p:cNvPr id="3" name="Shape 3"/>
          <p:cNvSpPr/>
          <p:nvPr/>
        </p:nvSpPr>
        <p:spPr>
          <a:xfrm>
            <a:off x="5850020" y="3806204"/>
            <a:ext cx="716529" cy="7386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algn="r">
              <a:defRPr sz="1700">
                <a:solidFill>
                  <a:srgbClr val="A6AAA9"/>
                </a:solidFill>
                <a:latin typeface="Oculus Sans"/>
                <a:ea typeface="Oculus Sans"/>
                <a:cs typeface="Oculus Sans"/>
                <a:sym typeface="Oculus Sans"/>
              </a:defRPr>
            </a:lvl1pPr>
          </a:lstStyle>
          <a:p>
            <a:pPr lvl="0">
              <a:defRPr sz="1800">
                <a:solidFill>
                  <a:srgbClr val="000000"/>
                </a:solidFill>
              </a:defRPr>
            </a:pPr>
            <a:r>
              <a:rPr sz="480" dirty="0">
                <a:solidFill>
                  <a:srgbClr val="A6AAA9"/>
                </a:solidFill>
              </a:rPr>
              <a:t>Confidential      | </a:t>
            </a:r>
          </a:p>
        </p:txBody>
      </p:sp>
      <p:pic>
        <p:nvPicPr>
          <p:cNvPr id="4" name="logo.png"/>
          <p:cNvPicPr/>
          <p:nvPr/>
        </p:nvPicPr>
        <p:blipFill>
          <a:blip r:embed="rId3">
            <a:alphaModFix amt="15731"/>
          </a:blip>
          <a:stretch>
            <a:fillRect/>
          </a:stretch>
        </p:blipFill>
        <p:spPr>
          <a:xfrm>
            <a:off x="575918" y="3823233"/>
            <a:ext cx="121326" cy="72597"/>
          </a:xfrm>
          <a:prstGeom prst="rect">
            <a:avLst/>
          </a:prstGeom>
          <a:ln w="12700">
            <a:miter lim="400000"/>
          </a:ln>
        </p:spPr>
      </p:pic>
    </p:spTree>
    <p:extLst>
      <p:ext uri="{BB962C8B-B14F-4D97-AF65-F5344CB8AC3E}">
        <p14:creationId xmlns:p14="http://schemas.microsoft.com/office/powerpoint/2010/main" val="72658677"/>
      </p:ext>
    </p:extLst>
  </p:cSld>
  <p:clrMap bg1="lt1" tx1="dk1" bg2="lt2" tx2="dk2" accent1="accent1" accent2="accent2" accent3="accent3" accent4="accent4" accent5="accent5" accent6="accent6" hlink="hlink" folHlink="folHlink"/>
  <p:sldLayoutIdLst>
    <p:sldLayoutId id="2147484112" r:id="rId1"/>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xStyles>
    <p:titleStyle>
      <a:lvl1pPr algn="ctr" defTabSz="247542">
        <a:defRPr sz="3360">
          <a:latin typeface="+mn-lt"/>
          <a:ea typeface="+mn-ea"/>
          <a:cs typeface="+mn-cs"/>
          <a:sym typeface="Helvetica Light"/>
        </a:defRPr>
      </a:lvl1pPr>
      <a:lvl2pPr indent="68553" algn="ctr" defTabSz="247542">
        <a:defRPr sz="3360">
          <a:latin typeface="+mn-lt"/>
          <a:ea typeface="+mn-ea"/>
          <a:cs typeface="+mn-cs"/>
          <a:sym typeface="Helvetica Light"/>
        </a:defRPr>
      </a:lvl2pPr>
      <a:lvl3pPr indent="137105" algn="ctr" defTabSz="247542">
        <a:defRPr sz="3360">
          <a:latin typeface="+mn-lt"/>
          <a:ea typeface="+mn-ea"/>
          <a:cs typeface="+mn-cs"/>
          <a:sym typeface="Helvetica Light"/>
        </a:defRPr>
      </a:lvl3pPr>
      <a:lvl4pPr indent="205658" algn="ctr" defTabSz="247542">
        <a:defRPr sz="3360">
          <a:latin typeface="+mn-lt"/>
          <a:ea typeface="+mn-ea"/>
          <a:cs typeface="+mn-cs"/>
          <a:sym typeface="Helvetica Light"/>
        </a:defRPr>
      </a:lvl4pPr>
      <a:lvl5pPr indent="274198" algn="ctr" defTabSz="247542">
        <a:defRPr sz="3360">
          <a:latin typeface="+mn-lt"/>
          <a:ea typeface="+mn-ea"/>
          <a:cs typeface="+mn-cs"/>
          <a:sym typeface="Helvetica Light"/>
        </a:defRPr>
      </a:lvl5pPr>
      <a:lvl6pPr indent="342751" algn="ctr" defTabSz="247542">
        <a:defRPr sz="3360">
          <a:latin typeface="+mn-lt"/>
          <a:ea typeface="+mn-ea"/>
          <a:cs typeface="+mn-cs"/>
          <a:sym typeface="Helvetica Light"/>
        </a:defRPr>
      </a:lvl6pPr>
      <a:lvl7pPr indent="411304" algn="ctr" defTabSz="247542">
        <a:defRPr sz="3360">
          <a:latin typeface="+mn-lt"/>
          <a:ea typeface="+mn-ea"/>
          <a:cs typeface="+mn-cs"/>
          <a:sym typeface="Helvetica Light"/>
        </a:defRPr>
      </a:lvl7pPr>
      <a:lvl8pPr indent="479856" algn="ctr" defTabSz="247542">
        <a:defRPr sz="3360">
          <a:latin typeface="+mn-lt"/>
          <a:ea typeface="+mn-ea"/>
          <a:cs typeface="+mn-cs"/>
          <a:sym typeface="Helvetica Light"/>
        </a:defRPr>
      </a:lvl8pPr>
      <a:lvl9pPr indent="548409" algn="ctr" defTabSz="247542">
        <a:defRPr sz="3360">
          <a:latin typeface="+mn-lt"/>
          <a:ea typeface="+mn-ea"/>
          <a:cs typeface="+mn-cs"/>
          <a:sym typeface="Helvetica Light"/>
        </a:defRPr>
      </a:lvl9pPr>
    </p:titleStyle>
    <p:bodyStyle>
      <a:lvl1pPr algn="ctr" defTabSz="247542">
        <a:defRPr sz="1350">
          <a:latin typeface="+mn-lt"/>
          <a:ea typeface="+mn-ea"/>
          <a:cs typeface="+mn-cs"/>
          <a:sym typeface="Helvetica Light"/>
        </a:defRPr>
      </a:lvl1pPr>
      <a:lvl2pPr indent="68553" algn="ctr" defTabSz="247542">
        <a:defRPr sz="1350">
          <a:latin typeface="+mn-lt"/>
          <a:ea typeface="+mn-ea"/>
          <a:cs typeface="+mn-cs"/>
          <a:sym typeface="Helvetica Light"/>
        </a:defRPr>
      </a:lvl2pPr>
      <a:lvl3pPr indent="137105" algn="ctr" defTabSz="247542">
        <a:defRPr sz="1350">
          <a:latin typeface="+mn-lt"/>
          <a:ea typeface="+mn-ea"/>
          <a:cs typeface="+mn-cs"/>
          <a:sym typeface="Helvetica Light"/>
        </a:defRPr>
      </a:lvl3pPr>
      <a:lvl4pPr indent="205658" algn="ctr" defTabSz="247542">
        <a:defRPr sz="1350">
          <a:latin typeface="+mn-lt"/>
          <a:ea typeface="+mn-ea"/>
          <a:cs typeface="+mn-cs"/>
          <a:sym typeface="Helvetica Light"/>
        </a:defRPr>
      </a:lvl4pPr>
      <a:lvl5pPr indent="274198" algn="ctr" defTabSz="247542">
        <a:defRPr sz="1350">
          <a:latin typeface="+mn-lt"/>
          <a:ea typeface="+mn-ea"/>
          <a:cs typeface="+mn-cs"/>
          <a:sym typeface="Helvetica Light"/>
        </a:defRPr>
      </a:lvl5pPr>
      <a:lvl6pPr indent="342751" algn="ctr" defTabSz="247542">
        <a:defRPr sz="1350">
          <a:latin typeface="+mn-lt"/>
          <a:ea typeface="+mn-ea"/>
          <a:cs typeface="+mn-cs"/>
          <a:sym typeface="Helvetica Light"/>
        </a:defRPr>
      </a:lvl6pPr>
      <a:lvl7pPr indent="411304" algn="ctr" defTabSz="247542">
        <a:defRPr sz="1350">
          <a:latin typeface="+mn-lt"/>
          <a:ea typeface="+mn-ea"/>
          <a:cs typeface="+mn-cs"/>
          <a:sym typeface="Helvetica Light"/>
        </a:defRPr>
      </a:lvl7pPr>
      <a:lvl8pPr indent="479856" algn="ctr" defTabSz="247542">
        <a:defRPr sz="1350">
          <a:latin typeface="+mn-lt"/>
          <a:ea typeface="+mn-ea"/>
          <a:cs typeface="+mn-cs"/>
          <a:sym typeface="Helvetica Light"/>
        </a:defRPr>
      </a:lvl8pPr>
      <a:lvl9pPr indent="548409" algn="ctr" defTabSz="247542">
        <a:defRPr sz="1350">
          <a:latin typeface="+mn-lt"/>
          <a:ea typeface="+mn-ea"/>
          <a:cs typeface="+mn-cs"/>
          <a:sym typeface="Helvetica Light"/>
        </a:defRPr>
      </a:lvl9pPr>
    </p:bodyStyle>
    <p:otherStyle>
      <a:lvl1pPr algn="r" defTabSz="247542">
        <a:defRPr sz="480">
          <a:solidFill>
            <a:schemeClr val="tx1"/>
          </a:solidFill>
          <a:latin typeface="+mn-lt"/>
          <a:ea typeface="+mn-ea"/>
          <a:cs typeface="+mn-cs"/>
          <a:sym typeface="Oculus Sans"/>
        </a:defRPr>
      </a:lvl1pPr>
      <a:lvl2pPr indent="68553" algn="r" defTabSz="247542">
        <a:defRPr sz="480">
          <a:solidFill>
            <a:schemeClr val="tx1"/>
          </a:solidFill>
          <a:latin typeface="+mn-lt"/>
          <a:ea typeface="+mn-ea"/>
          <a:cs typeface="+mn-cs"/>
          <a:sym typeface="Oculus Sans"/>
        </a:defRPr>
      </a:lvl2pPr>
      <a:lvl3pPr indent="137105" algn="r" defTabSz="247542">
        <a:defRPr sz="480">
          <a:solidFill>
            <a:schemeClr val="tx1"/>
          </a:solidFill>
          <a:latin typeface="+mn-lt"/>
          <a:ea typeface="+mn-ea"/>
          <a:cs typeface="+mn-cs"/>
          <a:sym typeface="Oculus Sans"/>
        </a:defRPr>
      </a:lvl3pPr>
      <a:lvl4pPr indent="205658" algn="r" defTabSz="247542">
        <a:defRPr sz="480">
          <a:solidFill>
            <a:schemeClr val="tx1"/>
          </a:solidFill>
          <a:latin typeface="+mn-lt"/>
          <a:ea typeface="+mn-ea"/>
          <a:cs typeface="+mn-cs"/>
          <a:sym typeface="Oculus Sans"/>
        </a:defRPr>
      </a:lvl4pPr>
      <a:lvl5pPr indent="274198" algn="r" defTabSz="247542">
        <a:defRPr sz="480">
          <a:solidFill>
            <a:schemeClr val="tx1"/>
          </a:solidFill>
          <a:latin typeface="+mn-lt"/>
          <a:ea typeface="+mn-ea"/>
          <a:cs typeface="+mn-cs"/>
          <a:sym typeface="Oculus Sans"/>
        </a:defRPr>
      </a:lvl5pPr>
      <a:lvl6pPr indent="342751" algn="r" defTabSz="247542">
        <a:defRPr sz="480">
          <a:solidFill>
            <a:schemeClr val="tx1"/>
          </a:solidFill>
          <a:latin typeface="+mn-lt"/>
          <a:ea typeface="+mn-ea"/>
          <a:cs typeface="+mn-cs"/>
          <a:sym typeface="Oculus Sans"/>
        </a:defRPr>
      </a:lvl6pPr>
      <a:lvl7pPr indent="411304" algn="r" defTabSz="247542">
        <a:defRPr sz="480">
          <a:solidFill>
            <a:schemeClr val="tx1"/>
          </a:solidFill>
          <a:latin typeface="+mn-lt"/>
          <a:ea typeface="+mn-ea"/>
          <a:cs typeface="+mn-cs"/>
          <a:sym typeface="Oculus Sans"/>
        </a:defRPr>
      </a:lvl7pPr>
      <a:lvl8pPr indent="479856" algn="r" defTabSz="247542">
        <a:defRPr sz="480">
          <a:solidFill>
            <a:schemeClr val="tx1"/>
          </a:solidFill>
          <a:latin typeface="+mn-lt"/>
          <a:ea typeface="+mn-ea"/>
          <a:cs typeface="+mn-cs"/>
          <a:sym typeface="Oculus Sans"/>
        </a:defRPr>
      </a:lvl8pPr>
      <a:lvl9pPr indent="548409" algn="r" defTabSz="247542">
        <a:defRPr sz="480">
          <a:solidFill>
            <a:schemeClr val="tx1"/>
          </a:solidFill>
          <a:latin typeface="+mn-lt"/>
          <a:ea typeface="+mn-ea"/>
          <a:cs typeface="+mn-cs"/>
          <a:sym typeface="Oculus San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219075"/>
            <a:ext cx="6309360" cy="79533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02920" y="1095375"/>
            <a:ext cx="6309360" cy="26108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02920" y="3813810"/>
            <a:ext cx="1645920" cy="219075"/>
          </a:xfrm>
          <a:prstGeom prst="rect">
            <a:avLst/>
          </a:prstGeom>
        </p:spPr>
        <p:txBody>
          <a:bodyPr vert="horz" lIns="91440" tIns="45720" rIns="91440" bIns="45720" rtlCol="0" anchor="ctr"/>
          <a:lstStyle>
            <a:lvl1pPr algn="l">
              <a:defRPr sz="720">
                <a:solidFill>
                  <a:schemeClr val="tx1">
                    <a:tint val="75000"/>
                  </a:schemeClr>
                </a:solidFill>
              </a:defRPr>
            </a:lvl1pPr>
          </a:lstStyle>
          <a:p>
            <a:fld id="{805F2D9F-F758-4ADD-9F90-B8961A9D7AEF}" type="datetime1">
              <a:rPr lang="en-US" smtClean="0"/>
              <a:t>3/8/20</a:t>
            </a:fld>
            <a:endParaRPr lang="en-US" dirty="0"/>
          </a:p>
        </p:txBody>
      </p:sp>
      <p:sp>
        <p:nvSpPr>
          <p:cNvPr id="5" name="Footer Placeholder 4"/>
          <p:cNvSpPr>
            <a:spLocks noGrp="1"/>
          </p:cNvSpPr>
          <p:nvPr>
            <p:ph type="ftr" sz="quarter" idx="3"/>
          </p:nvPr>
        </p:nvSpPr>
        <p:spPr>
          <a:xfrm>
            <a:off x="2423160" y="3813810"/>
            <a:ext cx="2468880" cy="219075"/>
          </a:xfrm>
          <a:prstGeom prst="rect">
            <a:avLst/>
          </a:prstGeom>
        </p:spPr>
        <p:txBody>
          <a:bodyPr vert="horz" lIns="91440" tIns="45720" rIns="91440" bIns="45720" rtlCol="0" anchor="ctr"/>
          <a:lstStyle>
            <a:lvl1pPr algn="ctr">
              <a:defRPr sz="7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166360" y="3813810"/>
            <a:ext cx="1645920" cy="219075"/>
          </a:xfrm>
          <a:prstGeom prst="rect">
            <a:avLst/>
          </a:prstGeom>
        </p:spPr>
        <p:txBody>
          <a:bodyPr vert="horz" lIns="91440" tIns="45720" rIns="91440" bIns="45720" rtlCol="0" anchor="ctr"/>
          <a:lstStyle>
            <a:lvl1pPr algn="r">
              <a:defRPr sz="720">
                <a:solidFill>
                  <a:schemeClr val="tx1">
                    <a:tint val="75000"/>
                  </a:schemeClr>
                </a:solidFill>
              </a:defRPr>
            </a:lvl1pPr>
          </a:lstStyle>
          <a:p>
            <a:fld id="{CE00FC95-AD41-FA47-A162-1E18900B55A0}" type="slidenum">
              <a:rPr lang="en-US" smtClean="0"/>
              <a:t>‹#›</a:t>
            </a:fld>
            <a:endParaRPr lang="en-US" dirty="0"/>
          </a:p>
        </p:txBody>
      </p:sp>
    </p:spTree>
    <p:extLst>
      <p:ext uri="{BB962C8B-B14F-4D97-AF65-F5344CB8AC3E}">
        <p14:creationId xmlns:p14="http://schemas.microsoft.com/office/powerpoint/2010/main" val="628740994"/>
      </p:ext>
    </p:extLst>
  </p:cSld>
  <p:clrMap bg1="lt1" tx1="dk1" bg2="lt2" tx2="dk2" accent1="accent1" accent2="accent2" accent3="accent3" accent4="accent4" accent5="accent5" accent6="accent6" hlink="hlink" folHlink="folHlink"/>
  <p:sldLayoutIdLst>
    <p:sldLayoutId id="2147484114" r:id="rId1"/>
    <p:sldLayoutId id="2147484115" r:id="rId2"/>
    <p:sldLayoutId id="2147484116" r:id="rId3"/>
    <p:sldLayoutId id="2147484117" r:id="rId4"/>
    <p:sldLayoutId id="2147484118" r:id="rId5"/>
    <p:sldLayoutId id="2147484119" r:id="rId6"/>
    <p:sldLayoutId id="2147484120" r:id="rId7"/>
    <p:sldLayoutId id="2147484121" r:id="rId8"/>
    <p:sldLayoutId id="2147484122" r:id="rId9"/>
    <p:sldLayoutId id="2147484123" r:id="rId10"/>
    <p:sldLayoutId id="2147484124" r:id="rId11"/>
    <p:sldLayoutId id="2147484147" r:id="rId12"/>
  </p:sldLayoutIdLst>
  <p:hf hdr="0" ftr="0" dt="0"/>
  <p:txStyles>
    <p:titleStyle>
      <a:lvl1pPr algn="l" defTabSz="548640" rtl="0" eaLnBrk="1" latinLnBrk="0" hangingPunct="1">
        <a:lnSpc>
          <a:spcPct val="90000"/>
        </a:lnSpc>
        <a:spcBef>
          <a:spcPct val="0"/>
        </a:spcBef>
        <a:buNone/>
        <a:defRPr sz="2640" kern="1200">
          <a:solidFill>
            <a:schemeClr val="tx1"/>
          </a:solidFill>
          <a:latin typeface="+mj-lt"/>
          <a:ea typeface="+mj-ea"/>
          <a:cs typeface="+mj-cs"/>
        </a:defRPr>
      </a:lvl1pPr>
    </p:titleStyle>
    <p:bodyStyle>
      <a:lvl1pPr marL="137160" indent="-137160" algn="l" defTabSz="548640" rtl="0" eaLnBrk="1" latinLnBrk="0" hangingPunct="1">
        <a:lnSpc>
          <a:spcPct val="90000"/>
        </a:lnSpc>
        <a:spcBef>
          <a:spcPts val="600"/>
        </a:spcBef>
        <a:buFont typeface="Arial"/>
        <a:buChar char="•"/>
        <a:defRPr sz="1680" kern="1200">
          <a:solidFill>
            <a:schemeClr val="tx1"/>
          </a:solidFill>
          <a:latin typeface="+mn-lt"/>
          <a:ea typeface="+mn-ea"/>
          <a:cs typeface="+mn-cs"/>
        </a:defRPr>
      </a:lvl1pPr>
      <a:lvl2pPr marL="411480" indent="-137160" algn="l" defTabSz="548640" rtl="0" eaLnBrk="1" latinLnBrk="0" hangingPunct="1">
        <a:lnSpc>
          <a:spcPct val="90000"/>
        </a:lnSpc>
        <a:spcBef>
          <a:spcPts val="300"/>
        </a:spcBef>
        <a:buFont typeface="Arial"/>
        <a:buChar char="•"/>
        <a:defRPr sz="1440" kern="1200">
          <a:solidFill>
            <a:schemeClr val="tx1"/>
          </a:solidFill>
          <a:latin typeface="+mn-lt"/>
          <a:ea typeface="+mn-ea"/>
          <a:cs typeface="+mn-cs"/>
        </a:defRPr>
      </a:lvl2pPr>
      <a:lvl3pPr marL="685800" indent="-137160" algn="l" defTabSz="548640" rtl="0" eaLnBrk="1" latinLnBrk="0" hangingPunct="1">
        <a:lnSpc>
          <a:spcPct val="90000"/>
        </a:lnSpc>
        <a:spcBef>
          <a:spcPts val="300"/>
        </a:spcBef>
        <a:buFont typeface="Arial"/>
        <a:buChar char="•"/>
        <a:defRPr sz="1200" kern="1200">
          <a:solidFill>
            <a:schemeClr val="tx1"/>
          </a:solidFill>
          <a:latin typeface="+mn-lt"/>
          <a:ea typeface="+mn-ea"/>
          <a:cs typeface="+mn-cs"/>
        </a:defRPr>
      </a:lvl3pPr>
      <a:lvl4pPr marL="96012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4pPr>
      <a:lvl5pPr marL="123444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5pPr>
      <a:lvl6pPr marL="150876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6pPr>
      <a:lvl7pPr marL="178308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7pPr>
      <a:lvl8pPr marL="205740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8pPr>
      <a:lvl9pPr marL="2331720" indent="-137160" algn="l" defTabSz="548640" rtl="0" eaLnBrk="1" latinLnBrk="0" hangingPunct="1">
        <a:lnSpc>
          <a:spcPct val="90000"/>
        </a:lnSpc>
        <a:spcBef>
          <a:spcPts val="300"/>
        </a:spcBef>
        <a:buFont typeface="Arial"/>
        <a:buChar char="•"/>
        <a:defRPr sz="1080" kern="1200">
          <a:solidFill>
            <a:schemeClr val="tx1"/>
          </a:solidFill>
          <a:latin typeface="+mn-lt"/>
          <a:ea typeface="+mn-ea"/>
          <a:cs typeface="+mn-cs"/>
        </a:defRPr>
      </a:lvl9pPr>
    </p:bodyStyle>
    <p:otherStyle>
      <a:defPPr>
        <a:defRPr lang="en-US"/>
      </a:defPPr>
      <a:lvl1pPr marL="0" algn="l" defTabSz="548640" rtl="0" eaLnBrk="1" latinLnBrk="0" hangingPunct="1">
        <a:defRPr sz="1080" kern="1200">
          <a:solidFill>
            <a:schemeClr val="tx1"/>
          </a:solidFill>
          <a:latin typeface="+mn-lt"/>
          <a:ea typeface="+mn-ea"/>
          <a:cs typeface="+mn-cs"/>
        </a:defRPr>
      </a:lvl1pPr>
      <a:lvl2pPr marL="274320" algn="l" defTabSz="548640" rtl="0" eaLnBrk="1" latinLnBrk="0" hangingPunct="1">
        <a:defRPr sz="1080" kern="1200">
          <a:solidFill>
            <a:schemeClr val="tx1"/>
          </a:solidFill>
          <a:latin typeface="+mn-lt"/>
          <a:ea typeface="+mn-ea"/>
          <a:cs typeface="+mn-cs"/>
        </a:defRPr>
      </a:lvl2pPr>
      <a:lvl3pPr marL="548640" algn="l" defTabSz="548640" rtl="0" eaLnBrk="1" latinLnBrk="0" hangingPunct="1">
        <a:defRPr sz="1080" kern="1200">
          <a:solidFill>
            <a:schemeClr val="tx1"/>
          </a:solidFill>
          <a:latin typeface="+mn-lt"/>
          <a:ea typeface="+mn-ea"/>
          <a:cs typeface="+mn-cs"/>
        </a:defRPr>
      </a:lvl3pPr>
      <a:lvl4pPr marL="822960" algn="l" defTabSz="548640" rtl="0" eaLnBrk="1" latinLnBrk="0" hangingPunct="1">
        <a:defRPr sz="1080" kern="1200">
          <a:solidFill>
            <a:schemeClr val="tx1"/>
          </a:solidFill>
          <a:latin typeface="+mn-lt"/>
          <a:ea typeface="+mn-ea"/>
          <a:cs typeface="+mn-cs"/>
        </a:defRPr>
      </a:lvl4pPr>
      <a:lvl5pPr marL="1097280" algn="l" defTabSz="548640" rtl="0" eaLnBrk="1" latinLnBrk="0" hangingPunct="1">
        <a:defRPr sz="1080" kern="1200">
          <a:solidFill>
            <a:schemeClr val="tx1"/>
          </a:solidFill>
          <a:latin typeface="+mn-lt"/>
          <a:ea typeface="+mn-ea"/>
          <a:cs typeface="+mn-cs"/>
        </a:defRPr>
      </a:lvl5pPr>
      <a:lvl6pPr marL="1371600" algn="l" defTabSz="548640" rtl="0" eaLnBrk="1" latinLnBrk="0" hangingPunct="1">
        <a:defRPr sz="1080" kern="1200">
          <a:solidFill>
            <a:schemeClr val="tx1"/>
          </a:solidFill>
          <a:latin typeface="+mn-lt"/>
          <a:ea typeface="+mn-ea"/>
          <a:cs typeface="+mn-cs"/>
        </a:defRPr>
      </a:lvl6pPr>
      <a:lvl7pPr marL="1645920" algn="l" defTabSz="548640" rtl="0" eaLnBrk="1" latinLnBrk="0" hangingPunct="1">
        <a:defRPr sz="1080" kern="1200">
          <a:solidFill>
            <a:schemeClr val="tx1"/>
          </a:solidFill>
          <a:latin typeface="+mn-lt"/>
          <a:ea typeface="+mn-ea"/>
          <a:cs typeface="+mn-cs"/>
        </a:defRPr>
      </a:lvl7pPr>
      <a:lvl8pPr marL="1920240" algn="l" defTabSz="548640" rtl="0" eaLnBrk="1" latinLnBrk="0" hangingPunct="1">
        <a:defRPr sz="1080" kern="1200">
          <a:solidFill>
            <a:schemeClr val="tx1"/>
          </a:solidFill>
          <a:latin typeface="+mn-lt"/>
          <a:ea typeface="+mn-ea"/>
          <a:cs typeface="+mn-cs"/>
        </a:defRPr>
      </a:lvl8pPr>
      <a:lvl9pPr marL="2194560" algn="l" defTabSz="548640" rtl="0" eaLnBrk="1" latinLnBrk="0" hangingPunct="1">
        <a:defRPr sz="10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xml"/><Relationship Id="rId1" Type="http://schemas.openxmlformats.org/officeDocument/2006/relationships/slideLayout" Target="../slideLayouts/slideLayout8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4.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4.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031FB1A-5533-2441-B243-1EAFA50A64DB}"/>
              </a:ext>
            </a:extLst>
          </p:cNvPr>
          <p:cNvPicPr>
            <a:picLocks noChangeAspect="1"/>
          </p:cNvPicPr>
          <p:nvPr/>
        </p:nvPicPr>
        <p:blipFill rotWithShape="1">
          <a:blip r:embed="rId3">
            <a:alphaModFix amt="60000"/>
          </a:blip>
          <a:srcRect t="7189" b="23729"/>
          <a:stretch/>
        </p:blipFill>
        <p:spPr>
          <a:xfrm>
            <a:off x="0" y="295840"/>
            <a:ext cx="7315200" cy="2842559"/>
          </a:xfrm>
          <a:prstGeom prst="rect">
            <a:avLst/>
          </a:prstGeom>
        </p:spPr>
      </p:pic>
      <p:sp>
        <p:nvSpPr>
          <p:cNvPr id="9" name="Title 1"/>
          <p:cNvSpPr txBox="1">
            <a:spLocks/>
          </p:cNvSpPr>
          <p:nvPr/>
        </p:nvSpPr>
        <p:spPr>
          <a:xfrm>
            <a:off x="123714" y="3240000"/>
            <a:ext cx="7067772" cy="415550"/>
          </a:xfrm>
          <a:prstGeom prst="rect">
            <a:avLst/>
          </a:prstGeom>
        </p:spPr>
        <p:txBody>
          <a:bodyPr vert="horz" lIns="54864" tIns="27432" rIns="54864" bIns="27432"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548640" rtl="0" eaLnBrk="1" fontAlgn="auto" latinLnBrk="0" hangingPunct="1">
              <a:lnSpc>
                <a:spcPct val="90000"/>
              </a:lnSpc>
              <a:spcBef>
                <a:spcPct val="0"/>
              </a:spcBef>
              <a:spcAft>
                <a:spcPts val="0"/>
              </a:spcAft>
              <a:buClrTx/>
              <a:buSzTx/>
              <a:buFontTx/>
              <a:buNone/>
              <a:tabLst/>
              <a:defRPr/>
            </a:pPr>
            <a:r>
              <a:rPr kumimoji="0" lang="en-US" sz="2700" b="1" i="0" u="none" strike="noStrike" kern="1200" cap="none" spc="0" normalizeH="0" baseline="0" noProof="0" dirty="0">
                <a:ln>
                  <a:noFill/>
                </a:ln>
                <a:solidFill>
                  <a:srgbClr val="FFFFFE"/>
                </a:solidFill>
                <a:effectLst/>
                <a:uLnTx/>
                <a:uFillTx/>
                <a:latin typeface="Helvetica" pitchFamily="2" charset="0"/>
                <a:ea typeface="Helvetica" charset="0"/>
                <a:cs typeface="Helvetica" charset="0"/>
              </a:rPr>
              <a:t>Project Title</a:t>
            </a:r>
            <a:endParaRPr kumimoji="0" lang="en-US" sz="2700" b="0" i="0" u="none" strike="noStrike" kern="1200" cap="none" spc="0" normalizeH="0" baseline="0" noProof="0" dirty="0">
              <a:ln>
                <a:noFill/>
              </a:ln>
              <a:solidFill>
                <a:srgbClr val="FFFFFE"/>
              </a:solidFill>
              <a:effectLst/>
              <a:uLnTx/>
              <a:uFillTx/>
              <a:latin typeface="Helvetica" pitchFamily="2" charset="0"/>
              <a:ea typeface="Helvetica" charset="0"/>
              <a:cs typeface="Helvetica" charset="0"/>
            </a:endParaRPr>
          </a:p>
        </p:txBody>
      </p:sp>
      <p:sp>
        <p:nvSpPr>
          <p:cNvPr id="6" name="Title 1">
            <a:extLst>
              <a:ext uri="{FF2B5EF4-FFF2-40B4-BE49-F238E27FC236}">
                <a16:creationId xmlns:a16="http://schemas.microsoft.com/office/drawing/2014/main" id="{03623DF8-4189-1D46-B6FE-CFD776473A7C}"/>
              </a:ext>
            </a:extLst>
          </p:cNvPr>
          <p:cNvSpPr txBox="1">
            <a:spLocks/>
          </p:cNvSpPr>
          <p:nvPr/>
        </p:nvSpPr>
        <p:spPr>
          <a:xfrm>
            <a:off x="123714" y="3648450"/>
            <a:ext cx="7067772" cy="415550"/>
          </a:xfrm>
          <a:prstGeom prst="rect">
            <a:avLst/>
          </a:prstGeom>
        </p:spPr>
        <p:txBody>
          <a:bodyPr vert="horz" lIns="54864" tIns="27432" rIns="54864" bIns="27432"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548640" rtl="0" eaLnBrk="1" fontAlgn="auto" latinLnBrk="0" hangingPunct="1">
              <a:lnSpc>
                <a:spcPct val="90000"/>
              </a:lnSpc>
              <a:spcBef>
                <a:spcPct val="0"/>
              </a:spcBef>
              <a:spcAft>
                <a:spcPts val="0"/>
              </a:spcAft>
              <a:buClrTx/>
              <a:buSzTx/>
              <a:buFontTx/>
              <a:buNone/>
              <a:tabLst/>
              <a:defRPr/>
            </a:pPr>
            <a:r>
              <a:rPr kumimoji="0" lang="en-US" sz="2200" b="0" i="0" u="none" strike="noStrike" kern="1200" cap="none" spc="0" normalizeH="0" baseline="0" noProof="0" dirty="0">
                <a:ln>
                  <a:noFill/>
                </a:ln>
                <a:solidFill>
                  <a:srgbClr val="FFFFFE"/>
                </a:solidFill>
                <a:effectLst/>
                <a:uLnTx/>
                <a:uFillTx/>
                <a:latin typeface="Helvetica" pitchFamily="2" charset="0"/>
                <a:ea typeface="Helvetica" charset="0"/>
                <a:cs typeface="Helvetica" charset="0"/>
              </a:rPr>
              <a:t>Student One and Student Two</a:t>
            </a:r>
          </a:p>
        </p:txBody>
      </p:sp>
      <p:sp>
        <p:nvSpPr>
          <p:cNvPr id="7" name="Title 1">
            <a:extLst>
              <a:ext uri="{FF2B5EF4-FFF2-40B4-BE49-F238E27FC236}">
                <a16:creationId xmlns:a16="http://schemas.microsoft.com/office/drawing/2014/main" id="{A4F61DB1-AEE0-C44E-93A0-4C5041B84812}"/>
              </a:ext>
            </a:extLst>
          </p:cNvPr>
          <p:cNvSpPr txBox="1">
            <a:spLocks/>
          </p:cNvSpPr>
          <p:nvPr/>
        </p:nvSpPr>
        <p:spPr>
          <a:xfrm>
            <a:off x="2019300" y="56534"/>
            <a:ext cx="3276600" cy="219641"/>
          </a:xfrm>
          <a:prstGeom prst="rect">
            <a:avLst/>
          </a:prstGeom>
        </p:spPr>
        <p:txBody>
          <a:bodyPr vert="horz" lIns="54864" tIns="27432" rIns="54864" bIns="27432"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548640" rtl="0" eaLnBrk="1" fontAlgn="auto" latinLnBrk="0" hangingPunct="1">
              <a:lnSpc>
                <a:spcPct val="90000"/>
              </a:lnSpc>
              <a:spcBef>
                <a:spcPct val="0"/>
              </a:spcBef>
              <a:spcAft>
                <a:spcPts val="0"/>
              </a:spcAft>
              <a:buClrTx/>
              <a:buSzTx/>
              <a:buFontTx/>
              <a:buNone/>
              <a:tabLst/>
              <a:defRPr/>
            </a:pPr>
            <a:r>
              <a:rPr kumimoji="0" lang="en-US" sz="1200" b="0" i="0" u="none" strike="noStrike" kern="1200" cap="none" spc="0" normalizeH="0" baseline="0" noProof="0" dirty="0">
                <a:ln>
                  <a:noFill/>
                </a:ln>
                <a:solidFill>
                  <a:srgbClr val="FFFFFE">
                    <a:alpha val="50000"/>
                  </a:srgbClr>
                </a:solidFill>
                <a:effectLst/>
                <a:uLnTx/>
                <a:uFillTx/>
                <a:latin typeface="Helvetica" pitchFamily="2" charset="0"/>
                <a:ea typeface="Helvetica" charset="0"/>
                <a:cs typeface="Helvetica" charset="0"/>
              </a:rPr>
              <a:t>CSE 490V </a:t>
            </a:r>
            <a:r>
              <a:rPr kumimoji="0" lang="en-US" sz="1200" b="1" i="0" u="none" strike="noStrike" kern="1200" cap="none" spc="0" normalizeH="0" baseline="0" noProof="0" dirty="0">
                <a:ln>
                  <a:noFill/>
                </a:ln>
                <a:solidFill>
                  <a:srgbClr val="FFFFFE">
                    <a:alpha val="50000"/>
                  </a:srgbClr>
                </a:solidFill>
                <a:effectLst/>
                <a:uLnTx/>
                <a:uFillTx/>
                <a:latin typeface="Helvetica" pitchFamily="2" charset="0"/>
                <a:ea typeface="Helvetica" charset="0"/>
                <a:cs typeface="Helvetica" charset="0"/>
              </a:rPr>
              <a:t>VIRTUAL REALITY SYSTEMS</a:t>
            </a:r>
            <a:endParaRPr kumimoji="0" lang="en-US" sz="1200" b="0" i="0" u="none" strike="noStrike" kern="1200" cap="none" spc="0" normalizeH="0" baseline="0" noProof="0" dirty="0">
              <a:ln>
                <a:noFill/>
              </a:ln>
              <a:solidFill>
                <a:srgbClr val="FFFFFE">
                  <a:alpha val="50000"/>
                </a:srgbClr>
              </a:solidFill>
              <a:effectLst/>
              <a:uLnTx/>
              <a:uFillTx/>
              <a:latin typeface="Helvetica" pitchFamily="2" charset="0"/>
              <a:ea typeface="Helvetica" charset="0"/>
              <a:cs typeface="Helvetica" charset="0"/>
            </a:endParaRPr>
          </a:p>
        </p:txBody>
      </p:sp>
      <p:sp>
        <p:nvSpPr>
          <p:cNvPr id="8" name="Title 1">
            <a:extLst>
              <a:ext uri="{FF2B5EF4-FFF2-40B4-BE49-F238E27FC236}">
                <a16:creationId xmlns:a16="http://schemas.microsoft.com/office/drawing/2014/main" id="{06D53223-7D40-714B-8451-E982AE6F847A}"/>
              </a:ext>
            </a:extLst>
          </p:cNvPr>
          <p:cNvSpPr txBox="1">
            <a:spLocks/>
          </p:cNvSpPr>
          <p:nvPr/>
        </p:nvSpPr>
        <p:spPr>
          <a:xfrm>
            <a:off x="123714" y="1246596"/>
            <a:ext cx="7067772" cy="941046"/>
          </a:xfrm>
          <a:prstGeom prst="rect">
            <a:avLst/>
          </a:prstGeom>
        </p:spPr>
        <p:txBody>
          <a:bodyPr vert="horz" lIns="54864" tIns="27432" rIns="54864" bIns="27432"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548640" rtl="0" eaLnBrk="1" fontAlgn="auto" latinLnBrk="0" hangingPunct="1">
              <a:lnSpc>
                <a:spcPct val="90000"/>
              </a:lnSpc>
              <a:spcBef>
                <a:spcPct val="0"/>
              </a:spcBef>
              <a:spcAft>
                <a:spcPts val="0"/>
              </a:spcAft>
              <a:buClrTx/>
              <a:buSzTx/>
              <a:buFontTx/>
              <a:buNone/>
              <a:tabLst/>
              <a:defRPr/>
            </a:pPr>
            <a:r>
              <a:rPr kumimoji="0" lang="en-US" sz="4200" b="1" i="0" u="none" strike="noStrike" kern="1200" cap="none" spc="0" normalizeH="0" baseline="0" noProof="0" dirty="0">
                <a:ln>
                  <a:noFill/>
                </a:ln>
                <a:solidFill>
                  <a:srgbClr val="FFFFFE"/>
                </a:solidFill>
                <a:effectLst/>
                <a:uLnTx/>
                <a:uFillTx/>
                <a:latin typeface="Helvetica" pitchFamily="2" charset="0"/>
                <a:ea typeface="Helvetica" charset="0"/>
                <a:cs typeface="Helvetica" charset="0"/>
              </a:rPr>
              <a:t>TEASER IMAGE</a:t>
            </a:r>
          </a:p>
          <a:p>
            <a:pPr marL="0" marR="0" lvl="0" indent="0" algn="ctr" defTabSz="548640" rtl="0" eaLnBrk="1" fontAlgn="auto" latinLnBrk="0" hangingPunct="1">
              <a:lnSpc>
                <a:spcPct val="90000"/>
              </a:lnSpc>
              <a:spcBef>
                <a:spcPct val="0"/>
              </a:spcBef>
              <a:spcAft>
                <a:spcPts val="0"/>
              </a:spcAft>
              <a:buClrTx/>
              <a:buSzTx/>
              <a:buFontTx/>
              <a:buNone/>
              <a:tabLst/>
              <a:defRPr/>
            </a:pPr>
            <a:r>
              <a:rPr lang="en-US" sz="2000" b="1" dirty="0">
                <a:solidFill>
                  <a:srgbClr val="FFFFFE"/>
                </a:solidFill>
                <a:latin typeface="Helvetica" pitchFamily="2" charset="0"/>
                <a:ea typeface="Helvetica" charset="0"/>
                <a:cs typeface="Helvetica" charset="0"/>
              </a:rPr>
              <a:t>replace with a representative image for your project</a:t>
            </a:r>
            <a:endParaRPr kumimoji="0" lang="en-US" sz="2000" b="0" i="0" u="none" strike="noStrike" kern="1200" cap="none" spc="0" normalizeH="0" baseline="0" noProof="0" dirty="0">
              <a:ln>
                <a:noFill/>
              </a:ln>
              <a:solidFill>
                <a:srgbClr val="FFFFFE"/>
              </a:solidFill>
              <a:effectLst/>
              <a:uLnTx/>
              <a:uFillTx/>
              <a:latin typeface="Helvetica" pitchFamily="2" charset="0"/>
              <a:ea typeface="Helvetica" charset="0"/>
              <a:cs typeface="Helvetica" charset="0"/>
            </a:endParaRPr>
          </a:p>
        </p:txBody>
      </p:sp>
    </p:spTree>
    <p:extLst>
      <p:ext uri="{BB962C8B-B14F-4D97-AF65-F5344CB8AC3E}">
        <p14:creationId xmlns:p14="http://schemas.microsoft.com/office/powerpoint/2010/main" val="623041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3638625"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EXPLAINATION OF THEORY/CONCEPT</a:t>
            </a:r>
          </a:p>
        </p:txBody>
      </p:sp>
      <p:sp>
        <p:nvSpPr>
          <p:cNvPr id="3" name="TextBox 2">
            <a:extLst>
              <a:ext uri="{FF2B5EF4-FFF2-40B4-BE49-F238E27FC236}">
                <a16:creationId xmlns:a16="http://schemas.microsoft.com/office/drawing/2014/main" id="{F0B6A3C7-04F5-A64F-B686-C8031DB117EE}"/>
              </a:ext>
            </a:extLst>
          </p:cNvPr>
          <p:cNvSpPr txBox="1"/>
          <p:nvPr/>
        </p:nvSpPr>
        <p:spPr>
          <a:xfrm>
            <a:off x="184863" y="1359775"/>
            <a:ext cx="6945474" cy="139525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This section should explain the theory behind your approach. It should emphasize the underlying mathematics, image formation models, or other fundamental concepts. If you are describing an application, then your “method” and “implementation” sections may be combined into a single section. The goal is to convey all the core concepts needed to solve the problem, not the specific hardware and software used in your solution. If you’re going to have equations in your talk, then this is the section to put them in.</a:t>
            </a:r>
          </a:p>
        </p:txBody>
      </p:sp>
    </p:spTree>
    <p:extLst>
      <p:ext uri="{BB962C8B-B14F-4D97-AF65-F5344CB8AC3E}">
        <p14:creationId xmlns:p14="http://schemas.microsoft.com/office/powerpoint/2010/main" val="1810330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IMPLEMENTATION DETAILS</a:t>
            </a:r>
          </a:p>
        </p:txBody>
      </p:sp>
    </p:spTree>
    <p:extLst>
      <p:ext uri="{BB962C8B-B14F-4D97-AF65-F5344CB8AC3E}">
        <p14:creationId xmlns:p14="http://schemas.microsoft.com/office/powerpoint/2010/main" val="2489484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3947106"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HARDWARE AND SOFTWARE DISCUSSION</a:t>
            </a:r>
          </a:p>
        </p:txBody>
      </p:sp>
      <p:sp>
        <p:nvSpPr>
          <p:cNvPr id="3" name="TextBox 2">
            <a:extLst>
              <a:ext uri="{FF2B5EF4-FFF2-40B4-BE49-F238E27FC236}">
                <a16:creationId xmlns:a16="http://schemas.microsoft.com/office/drawing/2014/main" id="{2B2C14DE-DEA4-074D-8028-72112EDE5753}"/>
              </a:ext>
            </a:extLst>
          </p:cNvPr>
          <p:cNvSpPr txBox="1"/>
          <p:nvPr/>
        </p:nvSpPr>
        <p:spPr>
          <a:xfrm>
            <a:off x="184863" y="1144333"/>
            <a:ext cx="6945474" cy="182614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In this section you can go into the specific hardware and software you used. If you built something, then show photographs and videos of how it was constructed. Again, full slide visuals are much better than lots of text and bullet points. You should include screenshots and video clips of your demo. Consider using your mobile phone to record a video of someone using your system. Your goal is to let the audience feel like they have tried the demo and understand what the results would be like in person. The secondary goal is to make sure you’ve documented the work well enough to share it in the future, long after the specific demo hardware and software are no longer available or working.</a:t>
            </a:r>
          </a:p>
        </p:txBody>
      </p:sp>
    </p:spTree>
    <p:extLst>
      <p:ext uri="{BB962C8B-B14F-4D97-AF65-F5344CB8AC3E}">
        <p14:creationId xmlns:p14="http://schemas.microsoft.com/office/powerpoint/2010/main" val="826705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unch of items that are on a table&#10;&#10;Description automatically generated">
            <a:extLst>
              <a:ext uri="{FF2B5EF4-FFF2-40B4-BE49-F238E27FC236}">
                <a16:creationId xmlns:a16="http://schemas.microsoft.com/office/drawing/2014/main" id="{648F67C0-6C39-D041-B3A4-0FE5EE999BC6}"/>
              </a:ext>
            </a:extLst>
          </p:cNvPr>
          <p:cNvPicPr>
            <a:picLocks noChangeAspect="1"/>
          </p:cNvPicPr>
          <p:nvPr/>
        </p:nvPicPr>
        <p:blipFill>
          <a:blip r:embed="rId2"/>
          <a:stretch>
            <a:fillRect/>
          </a:stretch>
        </p:blipFill>
        <p:spPr>
          <a:xfrm>
            <a:off x="0" y="2097"/>
            <a:ext cx="7315200" cy="4110606"/>
          </a:xfrm>
          <a:prstGeom prst="rect">
            <a:avLst/>
          </a:prstGeom>
        </p:spPr>
      </p:pic>
      <p:sp>
        <p:nvSpPr>
          <p:cNvPr id="22" name="Parallelogram 2">
            <a:extLst>
              <a:ext uri="{FF2B5EF4-FFF2-40B4-BE49-F238E27FC236}">
                <a16:creationId xmlns:a16="http://schemas.microsoft.com/office/drawing/2014/main" id="{22357D9A-0037-624E-87E3-FB1E2ADC2F99}"/>
              </a:ext>
            </a:extLst>
          </p:cNvPr>
          <p:cNvSpPr/>
          <p:nvPr/>
        </p:nvSpPr>
        <p:spPr>
          <a:xfrm>
            <a:off x="-21584" y="144644"/>
            <a:ext cx="3277629"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HARDWARE PHOTOS AND VIDEOS</a:t>
            </a:r>
          </a:p>
        </p:txBody>
      </p:sp>
    </p:spTree>
    <p:extLst>
      <p:ext uri="{BB962C8B-B14F-4D97-AF65-F5344CB8AC3E}">
        <p14:creationId xmlns:p14="http://schemas.microsoft.com/office/powerpoint/2010/main" val="992591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2045"/>
            <a:ext cx="7315200" cy="4114800"/>
          </a:xfrm>
          <a:prstGeom prst="rect">
            <a:avLst/>
          </a:prstGeom>
        </p:spPr>
      </p:pic>
      <p:sp>
        <p:nvSpPr>
          <p:cNvPr id="8" name="Parallelogram 2">
            <a:extLst>
              <a:ext uri="{FF2B5EF4-FFF2-40B4-BE49-F238E27FC236}">
                <a16:creationId xmlns:a16="http://schemas.microsoft.com/office/drawing/2014/main" id="{CAC02B78-480D-6946-9636-46734806F965}"/>
              </a:ext>
            </a:extLst>
          </p:cNvPr>
          <p:cNvSpPr/>
          <p:nvPr/>
        </p:nvSpPr>
        <p:spPr>
          <a:xfrm>
            <a:off x="-21584" y="144644"/>
            <a:ext cx="3277629"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prstClr val="black"/>
                </a:solidFill>
                <a:effectLst/>
                <a:uLnTx/>
                <a:uFillTx/>
                <a:latin typeface="Helvetica" pitchFamily="2" charset="0"/>
                <a:ea typeface="+mn-ea"/>
                <a:cs typeface="+mn-cs"/>
              </a:rPr>
              <a:t>HARDWARE PHOTOS AND VIDEOS</a:t>
            </a:r>
          </a:p>
        </p:txBody>
      </p:sp>
      <p:sp>
        <p:nvSpPr>
          <p:cNvPr id="9" name="Rectangle 8">
            <a:extLst>
              <a:ext uri="{FF2B5EF4-FFF2-40B4-BE49-F238E27FC236}">
                <a16:creationId xmlns:a16="http://schemas.microsoft.com/office/drawing/2014/main" id="{D20E6B22-0044-7F41-91C9-B04AE28E43BC}"/>
              </a:ext>
            </a:extLst>
          </p:cNvPr>
          <p:cNvSpPr/>
          <p:nvPr/>
        </p:nvSpPr>
        <p:spPr>
          <a:xfrm>
            <a:off x="605293" y="3907203"/>
            <a:ext cx="6681476" cy="200055"/>
          </a:xfrm>
          <a:prstGeom prst="rect">
            <a:avLst/>
          </a:prstGeom>
        </p:spPr>
        <p:txBody>
          <a:bodyPr wrap="square">
            <a:spAutoFit/>
          </a:bodyPr>
          <a:lstStyle/>
          <a:p>
            <a:pPr marL="0" marR="0" lvl="0" indent="0" algn="r" defTabSz="548640" rtl="0" eaLnBrk="1" fontAlgn="auto" latinLnBrk="0" hangingPunct="1">
              <a:lnSpc>
                <a:spcPct val="100000"/>
              </a:lnSpc>
              <a:spcBef>
                <a:spcPts val="0"/>
              </a:spcBef>
              <a:spcAft>
                <a:spcPts val="0"/>
              </a:spcAft>
              <a:buClrTx/>
              <a:buSzTx/>
              <a:buFontTx/>
              <a:buNone/>
              <a:tabLst/>
              <a:defRPr/>
            </a:pPr>
            <a:r>
              <a:rPr kumimoji="0" lang="en-US" sz="700" b="1" i="0" u="none" strike="noStrike" kern="1200" cap="none" spc="0" normalizeH="0" baseline="0" noProof="0" dirty="0">
                <a:ln>
                  <a:noFill/>
                </a:ln>
                <a:solidFill>
                  <a:srgbClr val="000000"/>
                </a:solidFill>
                <a:effectLst/>
                <a:uLnTx/>
                <a:uFillTx/>
                <a:latin typeface="Helvetica" pitchFamily="2" charset="0"/>
                <a:ea typeface="ＭＳ Ｐゴシック" charset="0"/>
                <a:cs typeface="+mn-cs"/>
              </a:rPr>
              <a:t>Lanman and Luebke. 2013. Near-Eye Light Field Displays. ACM SIGGRAPH Asia.</a:t>
            </a:r>
          </a:p>
        </p:txBody>
      </p:sp>
    </p:spTree>
    <p:extLst>
      <p:ext uri="{BB962C8B-B14F-4D97-AF65-F5344CB8AC3E}">
        <p14:creationId xmlns:p14="http://schemas.microsoft.com/office/powerpoint/2010/main" val="2568377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EVALUATION OF RESULTS</a:t>
            </a:r>
          </a:p>
        </p:txBody>
      </p:sp>
    </p:spTree>
    <p:extLst>
      <p:ext uri="{BB962C8B-B14F-4D97-AF65-F5344CB8AC3E}">
        <p14:creationId xmlns:p14="http://schemas.microsoft.com/office/powerpoint/2010/main" val="150365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2333588"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USER STUDY RESULTS</a:t>
            </a:r>
          </a:p>
        </p:txBody>
      </p:sp>
      <p:sp>
        <p:nvSpPr>
          <p:cNvPr id="3" name="TextBox 2">
            <a:extLst>
              <a:ext uri="{FF2B5EF4-FFF2-40B4-BE49-F238E27FC236}">
                <a16:creationId xmlns:a16="http://schemas.microsoft.com/office/drawing/2014/main" id="{57854747-C231-1145-BD63-3B3F95E6FB45}"/>
              </a:ext>
            </a:extLst>
          </p:cNvPr>
          <p:cNvSpPr txBox="1"/>
          <p:nvPr/>
        </p:nvSpPr>
        <p:spPr>
          <a:xfrm>
            <a:off x="184863" y="1682942"/>
            <a:ext cx="6945474" cy="74892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If you have a user study, then explain the procedure you used to gather data, including the test environment (real and virtual), the number of users, the questionnaire, and plots of the resulting data.</a:t>
            </a:r>
          </a:p>
        </p:txBody>
      </p:sp>
    </p:spTree>
    <p:extLst>
      <p:ext uri="{BB962C8B-B14F-4D97-AF65-F5344CB8AC3E}">
        <p14:creationId xmlns:p14="http://schemas.microsoft.com/office/powerpoint/2010/main" val="2598066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4553426"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QUANTITATIVE PERFORMANCE VS. PRIOR WORK</a:t>
            </a:r>
          </a:p>
        </p:txBody>
      </p:sp>
      <p:sp>
        <p:nvSpPr>
          <p:cNvPr id="3" name="TextBox 2">
            <a:extLst>
              <a:ext uri="{FF2B5EF4-FFF2-40B4-BE49-F238E27FC236}">
                <a16:creationId xmlns:a16="http://schemas.microsoft.com/office/drawing/2014/main" id="{36577AC1-0F85-9148-9B42-B3866F2A20A3}"/>
              </a:ext>
            </a:extLst>
          </p:cNvPr>
          <p:cNvSpPr txBox="1"/>
          <p:nvPr/>
        </p:nvSpPr>
        <p:spPr>
          <a:xfrm>
            <a:off x="184863" y="1252056"/>
            <a:ext cx="6945474" cy="161069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If you implemented an algorithm, then try to quantitatively compare it to prior methods in this section. You could compare frame rate (e.g., fps) or image quality (e.g., PSNR or SSIM metrics). Your goal is to show that your implementation works and, where possible, how it compares to prior work. If there is no prior work or you couldn’t make comparisons in the time you had for this project, then note that. You might want to default to subjective assessment (e.g., include quotes from individuals that tried the demo and what they reported afterward, both positively and negatively).</a:t>
            </a:r>
          </a:p>
        </p:txBody>
      </p:sp>
    </p:spTree>
    <p:extLst>
      <p:ext uri="{BB962C8B-B14F-4D97-AF65-F5344CB8AC3E}">
        <p14:creationId xmlns:p14="http://schemas.microsoft.com/office/powerpoint/2010/main" val="2791401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DISCUSSION</a:t>
            </a:r>
          </a:p>
        </p:txBody>
      </p:sp>
    </p:spTree>
    <p:extLst>
      <p:ext uri="{BB962C8B-B14F-4D97-AF65-F5344CB8AC3E}">
        <p14:creationId xmlns:p14="http://schemas.microsoft.com/office/powerpoint/2010/main" val="1439399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2802114"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BENEFITS AND LIMITATIONS</a:t>
            </a:r>
          </a:p>
        </p:txBody>
      </p:sp>
      <p:sp>
        <p:nvSpPr>
          <p:cNvPr id="3" name="TextBox 2">
            <a:extLst>
              <a:ext uri="{FF2B5EF4-FFF2-40B4-BE49-F238E27FC236}">
                <a16:creationId xmlns:a16="http://schemas.microsoft.com/office/drawing/2014/main" id="{240DC765-43C9-DD4E-AF64-274EF0515681}"/>
              </a:ext>
            </a:extLst>
          </p:cNvPr>
          <p:cNvSpPr txBox="1"/>
          <p:nvPr/>
        </p:nvSpPr>
        <p:spPr>
          <a:xfrm>
            <a:off x="184863" y="1575221"/>
            <a:ext cx="6945474" cy="96436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You could combine this section with the evaluation section. In any case, be sure to clearly call out a list of what’s good and what’s bad with your approach. If it worked on cases that other algorithms fail on, make sure to show that and try to explain why it did. If it had lots of problems, then try to justify why that outcome makes sense in hindsight. </a:t>
            </a:r>
          </a:p>
        </p:txBody>
      </p:sp>
    </p:spTree>
    <p:extLst>
      <p:ext uri="{BB962C8B-B14F-4D97-AF65-F5344CB8AC3E}">
        <p14:creationId xmlns:p14="http://schemas.microsoft.com/office/powerpoint/2010/main" val="3977492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2082814"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DELETE THIS SLIDE</a:t>
            </a:r>
          </a:p>
        </p:txBody>
      </p:sp>
      <p:sp>
        <p:nvSpPr>
          <p:cNvPr id="3" name="TextBox 2">
            <a:extLst>
              <a:ext uri="{FF2B5EF4-FFF2-40B4-BE49-F238E27FC236}">
                <a16:creationId xmlns:a16="http://schemas.microsoft.com/office/drawing/2014/main" id="{C905A56F-6678-AE43-9DEF-231B98415EA9}"/>
              </a:ext>
            </a:extLst>
          </p:cNvPr>
          <p:cNvSpPr txBox="1"/>
          <p:nvPr/>
        </p:nvSpPr>
        <p:spPr>
          <a:xfrm>
            <a:off x="184863" y="928887"/>
            <a:ext cx="6945474" cy="225702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l" defTabSz="825500" rtl="0" eaLnBrk="1" fontAlgn="auto" latinLnBrk="1" hangingPunct="0">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Helvetica" pitchFamily="2" charset="0"/>
                <a:ea typeface="ＭＳ Ｐゴシック" charset="0"/>
                <a:sym typeface="Helvetica Light"/>
              </a:rPr>
              <a:t>Your team presentation should be no longer than </a:t>
            </a:r>
            <a:r>
              <a:rPr kumimoji="0" lang="en-US" sz="1400" i="0" u="none" strike="noStrike" kern="1200" cap="none" spc="0" normalizeH="0" baseline="0" noProof="0" dirty="0">
                <a:ln>
                  <a:noFill/>
                </a:ln>
                <a:solidFill>
                  <a:srgbClr val="000000"/>
                </a:solidFill>
                <a:effectLst/>
                <a:uLnTx/>
                <a:uFillTx/>
                <a:latin typeface="Helvetica" pitchFamily="2" charset="0"/>
                <a:ea typeface="ＭＳ Ｐゴシック" charset="0"/>
                <a:sym typeface="Helvetica Light"/>
              </a:rPr>
              <a:t>10 minutes</a:t>
            </a:r>
            <a:r>
              <a:rPr kumimoji="0" lang="en-US" sz="1400" b="0" i="0" u="none" strike="noStrike" kern="1200" cap="none" spc="0" normalizeH="0" baseline="0" noProof="0" dirty="0">
                <a:ln>
                  <a:noFill/>
                </a:ln>
                <a:solidFill>
                  <a:srgbClr val="000000"/>
                </a:solidFill>
                <a:effectLst/>
                <a:uLnTx/>
                <a:uFillTx/>
                <a:latin typeface="Helvetica" pitchFamily="2" charset="0"/>
                <a:ea typeface="ＭＳ Ｐゴシック" charset="0"/>
                <a:sym typeface="Helvetica Light"/>
              </a:rPr>
              <a:t>. We suggest planning on 8 minutes of presentation, leaving 2 minutes for audience questions and dealing with A/V issues.</a:t>
            </a:r>
          </a:p>
          <a:p>
            <a:pPr marL="0" marR="0" lvl="0" indent="0" algn="l" defTabSz="825500" rtl="0" eaLnBrk="1" fontAlgn="auto" latinLnBrk="1" hangingPunct="0">
              <a:lnSpc>
                <a:spcPct val="100000"/>
              </a:lnSpc>
              <a:spcBef>
                <a:spcPts val="0"/>
              </a:spcBef>
              <a:spcAft>
                <a:spcPts val="0"/>
              </a:spcAft>
              <a:buClrTx/>
              <a:buSzTx/>
              <a:buFontTx/>
              <a:buNone/>
              <a:tabLst/>
              <a:defRPr/>
            </a:pPr>
            <a:endParaRPr lang="en-US" sz="1400" dirty="0">
              <a:solidFill>
                <a:srgbClr val="000000"/>
              </a:solidFill>
              <a:latin typeface="Helvetica" pitchFamily="2" charset="0"/>
              <a:sym typeface="Helvetica Light"/>
            </a:endParaRPr>
          </a:p>
          <a:p>
            <a:pPr marL="0" marR="0" lvl="0" indent="0" algn="l" defTabSz="825500" rtl="0" eaLnBrk="1" fontAlgn="auto" latinLnBrk="1" hangingPunct="0">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Helvetica" pitchFamily="2" charset="0"/>
                <a:ea typeface="ＭＳ Ｐゴシック" charset="0"/>
                <a:sym typeface="Helvetica Light"/>
              </a:rPr>
              <a:t>This slide deck is a suggested template, but you do not have to follow it directly. </a:t>
            </a:r>
            <a:r>
              <a:rPr lang="en-US" sz="1400" dirty="0">
                <a:solidFill>
                  <a:srgbClr val="000000"/>
                </a:solidFill>
                <a:latin typeface="Helvetica" pitchFamily="2" charset="0"/>
                <a:sym typeface="Helvetica Light"/>
              </a:rPr>
              <a:t>You can change any element, so long as you present a thorough review of your final project. You are required to turn in your slides, as a pdf file, but you don’t have to use PowerPoint or follow this deck precisely. That being said, starting with this deck and modifying the slides to fit your material should help you craft an effective presentation that covers all the aspects we expect to hear about in the final presentations.</a:t>
            </a:r>
            <a:endParaRPr kumimoji="0" lang="en-US" sz="1400" b="0" i="0" u="none" strike="noStrike" kern="1200" cap="none" spc="0" normalizeH="0" baseline="0" noProof="0" dirty="0">
              <a:ln>
                <a:noFill/>
              </a:ln>
              <a:solidFill>
                <a:srgbClr val="000000"/>
              </a:solidFill>
              <a:effectLst/>
              <a:uLnTx/>
              <a:uFillTx/>
              <a:latin typeface="Helvetica" pitchFamily="2" charset="0"/>
              <a:ea typeface="ＭＳ Ｐゴシック" charset="0"/>
              <a:sym typeface="Helvetica Light"/>
            </a:endParaRPr>
          </a:p>
        </p:txBody>
      </p:sp>
    </p:spTree>
    <p:extLst>
      <p:ext uri="{BB962C8B-B14F-4D97-AF65-F5344CB8AC3E}">
        <p14:creationId xmlns:p14="http://schemas.microsoft.com/office/powerpoint/2010/main" val="2707779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768561"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FAILURE CASES</a:t>
            </a:r>
          </a:p>
        </p:txBody>
      </p:sp>
      <p:sp>
        <p:nvSpPr>
          <p:cNvPr id="3" name="TextBox 2">
            <a:extLst>
              <a:ext uri="{FF2B5EF4-FFF2-40B4-BE49-F238E27FC236}">
                <a16:creationId xmlns:a16="http://schemas.microsoft.com/office/drawing/2014/main" id="{1B660DAE-DC1E-FE45-A768-CF907AF49DFD}"/>
              </a:ext>
            </a:extLst>
          </p:cNvPr>
          <p:cNvSpPr txBox="1"/>
          <p:nvPr/>
        </p:nvSpPr>
        <p:spPr>
          <a:xfrm>
            <a:off x="184863" y="1575221"/>
            <a:ext cx="6945474" cy="96436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Make sure to explain failure cases. In practice, most implementations or algorithms have their limitations. Try to clearly show where your system is lacking. The goal is to define a path for future research. If you were to continue working on this project, what would you work on next? </a:t>
            </a:r>
          </a:p>
        </p:txBody>
      </p:sp>
    </p:spTree>
    <p:extLst>
      <p:ext uri="{BB962C8B-B14F-4D97-AF65-F5344CB8AC3E}">
        <p14:creationId xmlns:p14="http://schemas.microsoft.com/office/powerpoint/2010/main" val="389235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CONCLUSION</a:t>
            </a:r>
          </a:p>
        </p:txBody>
      </p:sp>
    </p:spTree>
    <p:extLst>
      <p:ext uri="{BB962C8B-B14F-4D97-AF65-F5344CB8AC3E}">
        <p14:creationId xmlns:p14="http://schemas.microsoft.com/office/powerpoint/2010/main" val="772732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3033716"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rPr>
              <a:t>SUMMARY OF CONTRIBUTIONS</a:t>
            </a:r>
          </a:p>
        </p:txBody>
      </p:sp>
      <p:sp>
        <p:nvSpPr>
          <p:cNvPr id="3" name="TextBox 2">
            <a:extLst>
              <a:ext uri="{FF2B5EF4-FFF2-40B4-BE49-F238E27FC236}">
                <a16:creationId xmlns:a16="http://schemas.microsoft.com/office/drawing/2014/main" id="{C1309D8C-353B-D241-A1A5-DA33292EE868}"/>
              </a:ext>
            </a:extLst>
          </p:cNvPr>
          <p:cNvSpPr txBox="1"/>
          <p:nvPr/>
        </p:nvSpPr>
        <p:spPr>
          <a:xfrm>
            <a:off x="184863" y="1682943"/>
            <a:ext cx="6945474" cy="74892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You can end your talk by repeating your motivation/overview materials. Now everyone understands what you claimed at the beginning. Remind the audience why this problem matters, what you did, and what you learned as a result.</a:t>
            </a:r>
          </a:p>
        </p:txBody>
      </p:sp>
    </p:spTree>
    <p:extLst>
      <p:ext uri="{BB962C8B-B14F-4D97-AF65-F5344CB8AC3E}">
        <p14:creationId xmlns:p14="http://schemas.microsoft.com/office/powerpoint/2010/main" val="1669697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668918"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lang="en-US" sz="1200" b="1" spc="90" dirty="0">
                <a:solidFill>
                  <a:srgbClr val="FFFFFF"/>
                </a:solidFill>
                <a:latin typeface="Helvetica" pitchFamily="2" charset="0"/>
              </a:rPr>
              <a:t>FUTURE WORK</a:t>
            </a:r>
            <a:endParaRPr kumimoji="0" lang="en-US" sz="1200" b="1" i="0" u="none" strike="noStrike" kern="1200" cap="none" spc="90" normalizeH="0" baseline="0" noProof="0" dirty="0">
              <a:ln>
                <a:noFill/>
              </a:ln>
              <a:solidFill>
                <a:srgbClr val="FFFFFF"/>
              </a:solidFill>
              <a:effectLst/>
              <a:uLnTx/>
              <a:uFillTx/>
              <a:latin typeface="Helvetica" pitchFamily="2" charset="0"/>
              <a:ea typeface="+mn-ea"/>
              <a:cs typeface="+mn-cs"/>
            </a:endParaRPr>
          </a:p>
        </p:txBody>
      </p:sp>
      <p:sp>
        <p:nvSpPr>
          <p:cNvPr id="3" name="TextBox 2">
            <a:extLst>
              <a:ext uri="{FF2B5EF4-FFF2-40B4-BE49-F238E27FC236}">
                <a16:creationId xmlns:a16="http://schemas.microsoft.com/office/drawing/2014/main" id="{B1B1A4A7-6766-0647-8F52-6926AA37CB9A}"/>
              </a:ext>
            </a:extLst>
          </p:cNvPr>
          <p:cNvSpPr txBox="1"/>
          <p:nvPr/>
        </p:nvSpPr>
        <p:spPr>
          <a:xfrm>
            <a:off x="184863" y="1682943"/>
            <a:ext cx="6945474" cy="74892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Another good way to end is to talk about the future. If you plan on continuing your project, then say what you’ll be working on. If not, or you already covered future work, then this slide may be redundant and can be cut.</a:t>
            </a:r>
          </a:p>
        </p:txBody>
      </p:sp>
    </p:spTree>
    <p:extLst>
      <p:ext uri="{BB962C8B-B14F-4D97-AF65-F5344CB8AC3E}">
        <p14:creationId xmlns:p14="http://schemas.microsoft.com/office/powerpoint/2010/main" val="2381667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APPENDIX</a:t>
            </a:r>
          </a:p>
        </p:txBody>
      </p:sp>
    </p:spTree>
    <p:extLst>
      <p:ext uri="{BB962C8B-B14F-4D97-AF65-F5344CB8AC3E}">
        <p14:creationId xmlns:p14="http://schemas.microsoft.com/office/powerpoint/2010/main" val="752916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 name="Parallelogram 2">
            <a:extLst>
              <a:ext uri="{FF2B5EF4-FFF2-40B4-BE49-F238E27FC236}">
                <a16:creationId xmlns:a16="http://schemas.microsoft.com/office/drawing/2014/main" id="{02B152A9-0D03-4D46-BFB7-917FAFFC46FE}"/>
              </a:ext>
            </a:extLst>
          </p:cNvPr>
          <p:cNvSpPr/>
          <p:nvPr/>
        </p:nvSpPr>
        <p:spPr>
          <a:xfrm>
            <a:off x="-21583" y="144644"/>
            <a:ext cx="2291909"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defTabSz="548640" fontAlgn="auto">
              <a:spcBef>
                <a:spcPts val="0"/>
              </a:spcBef>
              <a:spcAft>
                <a:spcPts val="0"/>
              </a:spcAft>
              <a:defRPr/>
            </a:pPr>
            <a:r>
              <a:rPr lang="en-US" sz="1200" b="1" spc="90" dirty="0">
                <a:solidFill>
                  <a:prstClr val="black"/>
                </a:solidFill>
                <a:latin typeface="Helvetica" pitchFamily="2" charset="0"/>
              </a:rPr>
              <a:t>ADDITIONAL RESULTS</a:t>
            </a:r>
          </a:p>
        </p:txBody>
      </p:sp>
      <p:sp>
        <p:nvSpPr>
          <p:cNvPr id="9" name="TextBox 8">
            <a:extLst>
              <a:ext uri="{FF2B5EF4-FFF2-40B4-BE49-F238E27FC236}">
                <a16:creationId xmlns:a16="http://schemas.microsoft.com/office/drawing/2014/main" id="{7278C4CD-C218-FC4A-87DB-DC63F2F40278}"/>
              </a:ext>
            </a:extLst>
          </p:cNvPr>
          <p:cNvSpPr txBox="1"/>
          <p:nvPr/>
        </p:nvSpPr>
        <p:spPr>
          <a:xfrm>
            <a:off x="184863" y="1790665"/>
            <a:ext cx="6945474"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chemeClr val="bg1"/>
                </a:solidFill>
                <a:latin typeface="Helvetica" pitchFamily="2" charset="0"/>
                <a:sym typeface="Helvetica Light"/>
              </a:rPr>
              <a:t>Make sure to include additional results, if you expect the audience to ask about certain things you didn’t have time to cover.</a:t>
            </a:r>
          </a:p>
        </p:txBody>
      </p:sp>
    </p:spTree>
    <p:extLst>
      <p:ext uri="{BB962C8B-B14F-4D97-AF65-F5344CB8AC3E}">
        <p14:creationId xmlns:p14="http://schemas.microsoft.com/office/powerpoint/2010/main" val="4216815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 name="Parallelogram 2">
            <a:extLst>
              <a:ext uri="{FF2B5EF4-FFF2-40B4-BE49-F238E27FC236}">
                <a16:creationId xmlns:a16="http://schemas.microsoft.com/office/drawing/2014/main" id="{02B152A9-0D03-4D46-BFB7-917FAFFC46FE}"/>
              </a:ext>
            </a:extLst>
          </p:cNvPr>
          <p:cNvSpPr/>
          <p:nvPr/>
        </p:nvSpPr>
        <p:spPr>
          <a:xfrm>
            <a:off x="-21583" y="144644"/>
            <a:ext cx="2950680"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prstClr val="black"/>
                </a:solidFill>
                <a:effectLst/>
                <a:uLnTx/>
                <a:uFillTx/>
                <a:latin typeface="Helvetica" pitchFamily="2" charset="0"/>
              </a:rPr>
              <a:t>MATHEMATICAL DERIVATIONS</a:t>
            </a:r>
          </a:p>
        </p:txBody>
      </p:sp>
      <p:sp>
        <p:nvSpPr>
          <p:cNvPr id="3" name="TextBox 2">
            <a:extLst>
              <a:ext uri="{FF2B5EF4-FFF2-40B4-BE49-F238E27FC236}">
                <a16:creationId xmlns:a16="http://schemas.microsoft.com/office/drawing/2014/main" id="{DB2D4C78-5AC6-5542-BA82-5D97CD1B81B1}"/>
              </a:ext>
            </a:extLst>
          </p:cNvPr>
          <p:cNvSpPr txBox="1"/>
          <p:nvPr/>
        </p:nvSpPr>
        <p:spPr>
          <a:xfrm>
            <a:off x="184863" y="1682943"/>
            <a:ext cx="6945474" cy="74892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chemeClr val="bg1"/>
                </a:solidFill>
                <a:latin typeface="Helvetica" pitchFamily="2" charset="0"/>
                <a:sym typeface="Helvetica Light"/>
              </a:rPr>
              <a:t>Try to limit the amount of math in your talk, unless your primary contributions involve math. Use visuals to explain concepts whenever possible; but, for some projects, you’ll want to have the mathematics in the appendix, in case someone wants to ask questions.</a:t>
            </a:r>
          </a:p>
        </p:txBody>
      </p:sp>
    </p:spTree>
    <p:extLst>
      <p:ext uri="{BB962C8B-B14F-4D97-AF65-F5344CB8AC3E}">
        <p14:creationId xmlns:p14="http://schemas.microsoft.com/office/powerpoint/2010/main" val="4161610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448730"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MOTIVATION</a:t>
            </a:r>
          </a:p>
        </p:txBody>
      </p:sp>
      <p:sp>
        <p:nvSpPr>
          <p:cNvPr id="3" name="TextBox 2">
            <a:extLst>
              <a:ext uri="{FF2B5EF4-FFF2-40B4-BE49-F238E27FC236}">
                <a16:creationId xmlns:a16="http://schemas.microsoft.com/office/drawing/2014/main" id="{C905A56F-6678-AE43-9DEF-231B98415EA9}"/>
              </a:ext>
            </a:extLst>
          </p:cNvPr>
          <p:cNvSpPr txBox="1"/>
          <p:nvPr/>
        </p:nvSpPr>
        <p:spPr>
          <a:xfrm>
            <a:off x="184863" y="1359772"/>
            <a:ext cx="6945474" cy="139525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Discuss what motivated you to select this final project, preferably using large images or videos that fill the entire slide. Try to make this visual and use your narration to explain things, rather than lots of bullet points. Think about what commercial products, applications, or academic works inspired you and what it is you’re trying to prove, test, or demonstrate through your project. Audience members should agree this is a worthwhile problem to work on, after this slide (or set of slides) is presented.</a:t>
            </a:r>
          </a:p>
        </p:txBody>
      </p:sp>
    </p:spTree>
    <p:extLst>
      <p:ext uri="{BB962C8B-B14F-4D97-AF65-F5344CB8AC3E}">
        <p14:creationId xmlns:p14="http://schemas.microsoft.com/office/powerpoint/2010/main" val="3292494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307794"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OVERVIEW</a:t>
            </a:r>
          </a:p>
        </p:txBody>
      </p:sp>
      <p:sp>
        <p:nvSpPr>
          <p:cNvPr id="3" name="TextBox 2">
            <a:extLst>
              <a:ext uri="{FF2B5EF4-FFF2-40B4-BE49-F238E27FC236}">
                <a16:creationId xmlns:a16="http://schemas.microsoft.com/office/drawing/2014/main" id="{07C12CA2-F27F-E646-BAA9-BB41C407A2C2}"/>
              </a:ext>
            </a:extLst>
          </p:cNvPr>
          <p:cNvSpPr txBox="1"/>
          <p:nvPr/>
        </p:nvSpPr>
        <p:spPr>
          <a:xfrm>
            <a:off x="184863" y="1252052"/>
            <a:ext cx="6945474" cy="161069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Present a high-level “teaser” for your project. Again, try to keep this visual, rather than using lots of text. Explain the primary contributions you made, including what software you implemented and/or what hardware you built. Make sure to explain the key results and “take home” lessons. For example, if you made a user study and learned something, just go ahead and tell the audience the conclusion now, so they are motivated to listen to how you arrived at that conclusion. Your goal is to get the audience excited about your project so that they’ll pay attention to the rest of the talk.</a:t>
            </a:r>
          </a:p>
        </p:txBody>
      </p:sp>
    </p:spTree>
    <p:extLst>
      <p:ext uri="{BB962C8B-B14F-4D97-AF65-F5344CB8AC3E}">
        <p14:creationId xmlns:p14="http://schemas.microsoft.com/office/powerpoint/2010/main" val="2058913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RELATED WORK</a:t>
            </a:r>
          </a:p>
        </p:txBody>
      </p:sp>
    </p:spTree>
    <p:extLst>
      <p:ext uri="{BB962C8B-B14F-4D97-AF65-F5344CB8AC3E}">
        <p14:creationId xmlns:p14="http://schemas.microsoft.com/office/powerpoint/2010/main" val="957863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065420"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TOPIC 1</a:t>
            </a:r>
          </a:p>
        </p:txBody>
      </p:sp>
      <p:sp>
        <p:nvSpPr>
          <p:cNvPr id="3" name="TextBox 2">
            <a:extLst>
              <a:ext uri="{FF2B5EF4-FFF2-40B4-BE49-F238E27FC236}">
                <a16:creationId xmlns:a16="http://schemas.microsoft.com/office/drawing/2014/main" id="{5A98CB50-2FAB-9544-8A76-FE34878EE32A}"/>
              </a:ext>
            </a:extLst>
          </p:cNvPr>
          <p:cNvSpPr txBox="1"/>
          <p:nvPr/>
        </p:nvSpPr>
        <p:spPr>
          <a:xfrm>
            <a:off x="184863" y="1036609"/>
            <a:ext cx="6945474" cy="204158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Key related work should be explained in this section. The emphasis should be on comparing and contrasting the approaches taken to your problem in the past. Try to provide some taxonomy to think about prior methods (e.g., major categories). Also try to point out the known benefits and limitations of prior methods. Your goal is to be thorough and honest in this section. You don’t want an audience member to point out a key piece of related work that you missed or misrepresented. Your goal is to show that you’re done a thorough literature search and, based on that, you think your approach is novel. (If your approach isn’t novel for this final project, that’s okay; but, you’ll want to explain what prior work you’re implementing clearly and why you selected it over alternatives.</a:t>
            </a:r>
          </a:p>
        </p:txBody>
      </p:sp>
    </p:spTree>
    <p:extLst>
      <p:ext uri="{BB962C8B-B14F-4D97-AF65-F5344CB8AC3E}">
        <p14:creationId xmlns:p14="http://schemas.microsoft.com/office/powerpoint/2010/main" val="108700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065420"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90" normalizeH="0" baseline="0" noProof="0" dirty="0">
                <a:ln>
                  <a:noFill/>
                </a:ln>
                <a:solidFill>
                  <a:srgbClr val="FFFFFF"/>
                </a:solidFill>
                <a:effectLst/>
                <a:uLnTx/>
                <a:uFillTx/>
                <a:latin typeface="Helvetica" pitchFamily="2" charset="0"/>
              </a:rPr>
              <a:t>TOPIC 2</a:t>
            </a:r>
          </a:p>
        </p:txBody>
      </p:sp>
      <p:sp>
        <p:nvSpPr>
          <p:cNvPr id="4" name="TextBox 3">
            <a:extLst>
              <a:ext uri="{FF2B5EF4-FFF2-40B4-BE49-F238E27FC236}">
                <a16:creationId xmlns:a16="http://schemas.microsoft.com/office/drawing/2014/main" id="{B2D71D69-4730-0D40-BFAA-BBC8C6B954F4}"/>
              </a:ext>
            </a:extLst>
          </p:cNvPr>
          <p:cNvSpPr txBox="1"/>
          <p:nvPr/>
        </p:nvSpPr>
        <p:spPr>
          <a:xfrm>
            <a:off x="184863" y="1036609"/>
            <a:ext cx="6945474" cy="204158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Key related work should be explained in this section. The emphasis should be on comparing and contrasting the approaches taken to your problem in the past. Try to provide some taxonomy to think about prior methods (e.g., major categories). Also try to point out the known benefits and limitations of prior methods. Your goal is to be thorough and honest in this section. You don’t want an audience member to point out a key piece of related work that you missed or misrepresented. Your goal is to show that you’re done a thorough literature search and, based on that, you think your approach is novel. (If your approach isn’t novel for this final project, that’s okay; but, you’ll want to explain what prior work you’re implementing clearly and why you selected it over alternatives.</a:t>
            </a:r>
          </a:p>
        </p:txBody>
      </p:sp>
    </p:spTree>
    <p:extLst>
      <p:ext uri="{BB962C8B-B14F-4D97-AF65-F5344CB8AC3E}">
        <p14:creationId xmlns:p14="http://schemas.microsoft.com/office/powerpoint/2010/main" val="2491347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2">
            <a:extLst>
              <a:ext uri="{FF2B5EF4-FFF2-40B4-BE49-F238E27FC236}">
                <a16:creationId xmlns:a16="http://schemas.microsoft.com/office/drawing/2014/main" id="{BF99BFA1-7DCC-DF46-A578-FFDF6FFC0470}"/>
              </a:ext>
            </a:extLst>
          </p:cNvPr>
          <p:cNvSpPr/>
          <p:nvPr/>
        </p:nvSpPr>
        <p:spPr>
          <a:xfrm>
            <a:off x="-21584" y="144644"/>
            <a:ext cx="1065420" cy="184666"/>
          </a:xfrm>
          <a:custGeom>
            <a:avLst/>
            <a:gdLst>
              <a:gd name="connsiteX0" fmla="*/ 0 w 5698587"/>
              <a:gd name="connsiteY0" fmla="*/ 601980 h 601980"/>
              <a:gd name="connsiteX1" fmla="*/ 150495 w 5698587"/>
              <a:gd name="connsiteY1" fmla="*/ 0 h 601980"/>
              <a:gd name="connsiteX2" fmla="*/ 5698587 w 5698587"/>
              <a:gd name="connsiteY2" fmla="*/ 0 h 601980"/>
              <a:gd name="connsiteX3" fmla="*/ 5548092 w 5698587"/>
              <a:gd name="connsiteY3" fmla="*/ 601980 h 601980"/>
              <a:gd name="connsiteX4" fmla="*/ 0 w 5698587"/>
              <a:gd name="connsiteY4" fmla="*/ 601980 h 601980"/>
              <a:gd name="connsiteX0" fmla="*/ 0 w 5549175"/>
              <a:gd name="connsiteY0" fmla="*/ 601980 h 601980"/>
              <a:gd name="connsiteX1" fmla="*/ 1083 w 5549175"/>
              <a:gd name="connsiteY1" fmla="*/ 0 h 601980"/>
              <a:gd name="connsiteX2" fmla="*/ 5549175 w 5549175"/>
              <a:gd name="connsiteY2" fmla="*/ 0 h 601980"/>
              <a:gd name="connsiteX3" fmla="*/ 5398680 w 5549175"/>
              <a:gd name="connsiteY3" fmla="*/ 601980 h 601980"/>
              <a:gd name="connsiteX4" fmla="*/ 0 w 5549175"/>
              <a:gd name="connsiteY4" fmla="*/ 601980 h 60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9175" h="601980">
                <a:moveTo>
                  <a:pt x="0" y="601980"/>
                </a:moveTo>
                <a:lnTo>
                  <a:pt x="1083" y="0"/>
                </a:lnTo>
                <a:lnTo>
                  <a:pt x="5549175" y="0"/>
                </a:lnTo>
                <a:lnTo>
                  <a:pt x="5398680" y="601980"/>
                </a:lnTo>
                <a:lnTo>
                  <a:pt x="0" y="60198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4320" tIns="0" rIns="109728" bIns="0" rtlCol="0" anchor="b" anchorCtr="0">
            <a:spAutoFit/>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lang="en-US" sz="1200" b="1" spc="90" dirty="0">
                <a:solidFill>
                  <a:srgbClr val="FFFFFF"/>
                </a:solidFill>
                <a:latin typeface="Helvetica" pitchFamily="2" charset="0"/>
              </a:rPr>
              <a:t>T</a:t>
            </a:r>
            <a:r>
              <a:rPr kumimoji="0" lang="en-US" sz="1200" b="1" i="0" u="none" strike="noStrike" kern="1200" cap="none" spc="90" normalizeH="0" baseline="0" noProof="0" dirty="0">
                <a:ln>
                  <a:noFill/>
                </a:ln>
                <a:solidFill>
                  <a:srgbClr val="FFFFFF"/>
                </a:solidFill>
                <a:effectLst/>
                <a:uLnTx/>
                <a:uFillTx/>
                <a:latin typeface="Helvetica" pitchFamily="2" charset="0"/>
              </a:rPr>
              <a:t>OPIC 3</a:t>
            </a:r>
          </a:p>
        </p:txBody>
      </p:sp>
      <p:sp>
        <p:nvSpPr>
          <p:cNvPr id="4" name="TextBox 3">
            <a:extLst>
              <a:ext uri="{FF2B5EF4-FFF2-40B4-BE49-F238E27FC236}">
                <a16:creationId xmlns:a16="http://schemas.microsoft.com/office/drawing/2014/main" id="{E8C0A71F-33AB-0E47-B792-38C1C8B61838}"/>
              </a:ext>
            </a:extLst>
          </p:cNvPr>
          <p:cNvSpPr txBox="1"/>
          <p:nvPr/>
        </p:nvSpPr>
        <p:spPr>
          <a:xfrm>
            <a:off x="184863" y="1036609"/>
            <a:ext cx="6945474" cy="204158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fontAlgn="auto" latinLnBrk="1" hangingPunct="0">
              <a:spcBef>
                <a:spcPts val="0"/>
              </a:spcBef>
              <a:spcAft>
                <a:spcPts val="0"/>
              </a:spcAft>
            </a:pPr>
            <a:r>
              <a:rPr lang="en-US" sz="1400" dirty="0">
                <a:solidFill>
                  <a:srgbClr val="000000"/>
                </a:solidFill>
                <a:latin typeface="Helvetica" pitchFamily="2" charset="0"/>
                <a:sym typeface="Helvetica Light"/>
              </a:rPr>
              <a:t>Key related work should be explained in this section. The emphasis should be on comparing and contrasting the approaches taken to your problem in the past. Try to provide some taxonomy to think about prior methods (e.g., major categories). Also try to point out the known benefits and limitations of prior methods. Your goal is to be thorough and honest in this section. You don’t want an audience member to point out a key piece of related work that you missed or misrepresented. Your goal is to show that you’re done a thorough literature search and, based on that, you think your approach is novel. (If your approach isn’t novel for this final project, that’s okay; but, you’ll want to explain what prior work you’re implementing clearly and why you selected it over alternatives.</a:t>
            </a:r>
          </a:p>
        </p:txBody>
      </p:sp>
    </p:spTree>
    <p:extLst>
      <p:ext uri="{BB962C8B-B14F-4D97-AF65-F5344CB8AC3E}">
        <p14:creationId xmlns:p14="http://schemas.microsoft.com/office/powerpoint/2010/main" val="2398094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E2F0FE-9E26-BC47-AC4A-57CEF299D6A5}"/>
              </a:ext>
            </a:extLst>
          </p:cNvPr>
          <p:cNvSpPr/>
          <p:nvPr/>
        </p:nvSpPr>
        <p:spPr>
          <a:xfrm>
            <a:off x="0" y="1855695"/>
            <a:ext cx="7315200" cy="403412"/>
          </a:xfrm>
          <a:prstGeom prst="rect">
            <a:avLst/>
          </a:prstGeom>
          <a:solidFill>
            <a:schemeClr val="bg1"/>
          </a:solidFill>
          <a:ln>
            <a:noFill/>
          </a:ln>
          <a:scene3d>
            <a:camera prst="orthographicFront"/>
            <a:lightRig rig="threePt" dir="t"/>
          </a:scene3d>
          <a:sp3d prstMaterial="matte"/>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548640" rtl="0" eaLnBrk="1" fontAlgn="auto" latinLnBrk="0" hangingPunct="1">
              <a:lnSpc>
                <a:spcPct val="100000"/>
              </a:lnSpc>
              <a:spcBef>
                <a:spcPts val="0"/>
              </a:spcBef>
              <a:spcAft>
                <a:spcPts val="0"/>
              </a:spcAft>
              <a:buClrTx/>
              <a:buSzTx/>
              <a:buFontTx/>
              <a:buNone/>
              <a:tabLst/>
              <a:defRPr/>
            </a:pPr>
            <a:r>
              <a:rPr kumimoji="0" lang="en-US" sz="2160" b="1" i="0" u="none" strike="noStrike" kern="1200" cap="none" spc="90" normalizeH="0" baseline="0" noProof="0" dirty="0">
                <a:ln>
                  <a:noFill/>
                </a:ln>
                <a:solidFill>
                  <a:prstClr val="black"/>
                </a:solidFill>
                <a:effectLst/>
                <a:uLnTx/>
                <a:uFillTx/>
                <a:latin typeface="Helvetica" pitchFamily="2" charset="0"/>
                <a:ea typeface="+mn-ea"/>
                <a:cs typeface="+mn-cs"/>
              </a:rPr>
              <a:t>METHOD</a:t>
            </a:r>
          </a:p>
        </p:txBody>
      </p:sp>
    </p:spTree>
    <p:extLst>
      <p:ext uri="{BB962C8B-B14F-4D97-AF65-F5344CB8AC3E}">
        <p14:creationId xmlns:p14="http://schemas.microsoft.com/office/powerpoint/2010/main" val="1844601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0.xml.rels><?xml version="1.0" encoding="UTF-8" standalone="yes"?>
<Relationships xmlns="http://schemas.openxmlformats.org/package/2006/relationships"><Relationship Id="rId1" Type="http://schemas.openxmlformats.org/officeDocument/2006/relationships/image" Target="../media/image4.png"/></Relationships>
</file>

<file path=ppt/theme/_rels/theme8.xml.rels><?xml version="1.0" encoding="UTF-8" standalone="yes"?>
<Relationships xmlns="http://schemas.openxmlformats.org/package/2006/relationships"><Relationship Id="rId1" Type="http://schemas.openxmlformats.org/officeDocument/2006/relationships/image" Target="../media/image4.png"/></Relationships>
</file>

<file path=ppt/theme/_rels/theme9.xml.rels><?xml version="1.0" encoding="UTF-8" standalone="yes"?>
<Relationships xmlns="http://schemas.openxmlformats.org/package/2006/relationships"><Relationship Id="rId1" Type="http://schemas.openxmlformats.org/officeDocument/2006/relationships/image" Target="../media/image6.emf"/></Relationships>
</file>

<file path=ppt/theme/theme1.xml><?xml version="1.0" encoding="utf-8"?>
<a:theme xmlns:a="http://schemas.openxmlformats.org/drawingml/2006/main" name="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_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11.xml><?xml version="1.0" encoding="utf-8"?>
<a:theme xmlns:a="http://schemas.openxmlformats.org/drawingml/2006/main" name="2_S14_Preso">
  <a:themeElements>
    <a:clrScheme name="SIG2014">
      <a:dk1>
        <a:srgbClr val="413B36"/>
      </a:dk1>
      <a:lt1>
        <a:sysClr val="window" lastClr="FFFFFF"/>
      </a:lt1>
      <a:dk2>
        <a:srgbClr val="413B36"/>
      </a:dk2>
      <a:lt2>
        <a:srgbClr val="F8F8F8"/>
      </a:lt2>
      <a:accent1>
        <a:srgbClr val="413B36"/>
      </a:accent1>
      <a:accent2>
        <a:srgbClr val="D94E32"/>
      </a:accent2>
      <a:accent3>
        <a:srgbClr val="008F73"/>
      </a:accent3>
      <a:accent4>
        <a:srgbClr val="ACA091"/>
      </a:accent4>
      <a:accent5>
        <a:srgbClr val="5F5F5F"/>
      </a:accent5>
      <a:accent6>
        <a:srgbClr val="4D4D4D"/>
      </a:accent6>
      <a:hlink>
        <a:srgbClr val="D94E32"/>
      </a:hlink>
      <a:folHlink>
        <a:srgbClr val="DC7954"/>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2.xml><?xml version="1.0" encoding="utf-8"?>
<a:theme xmlns:a="http://schemas.openxmlformats.org/drawingml/2006/main" name="6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S14_Preso">
  <a:themeElements>
    <a:clrScheme name="SIG2014">
      <a:dk1>
        <a:srgbClr val="413B36"/>
      </a:dk1>
      <a:lt1>
        <a:sysClr val="window" lastClr="FFFFFF"/>
      </a:lt1>
      <a:dk2>
        <a:srgbClr val="413B36"/>
      </a:dk2>
      <a:lt2>
        <a:srgbClr val="F8F8F8"/>
      </a:lt2>
      <a:accent1>
        <a:srgbClr val="413B36"/>
      </a:accent1>
      <a:accent2>
        <a:srgbClr val="D94E32"/>
      </a:accent2>
      <a:accent3>
        <a:srgbClr val="008F73"/>
      </a:accent3>
      <a:accent4>
        <a:srgbClr val="ACA091"/>
      </a:accent4>
      <a:accent5>
        <a:srgbClr val="5F5F5F"/>
      </a:accent5>
      <a:accent6>
        <a:srgbClr val="4D4D4D"/>
      </a:accent6>
      <a:hlink>
        <a:srgbClr val="D94E32"/>
      </a:hlink>
      <a:folHlink>
        <a:srgbClr val="DC7954"/>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4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Custom Design">
  <a:themeElements>
    <a:clrScheme name="Custom 1">
      <a:dk1>
        <a:srgbClr val="141313"/>
      </a:dk1>
      <a:lt1>
        <a:srgbClr val="787972"/>
      </a:lt1>
      <a:dk2>
        <a:srgbClr val="FFEDD6"/>
      </a:dk2>
      <a:lt2>
        <a:srgbClr val="96714E"/>
      </a:lt2>
      <a:accent1>
        <a:srgbClr val="F5BF66"/>
      </a:accent1>
      <a:accent2>
        <a:srgbClr val="D74820"/>
      </a:accent2>
      <a:accent3>
        <a:srgbClr val="58453A"/>
      </a:accent3>
      <a:accent4>
        <a:srgbClr val="FFFFFE"/>
      </a:accent4>
      <a:accent5>
        <a:srgbClr val="F6C066"/>
      </a:accent5>
      <a:accent6>
        <a:srgbClr val="D84820"/>
      </a:accent6>
      <a:hlink>
        <a:srgbClr val="FFFFFE"/>
      </a:hlink>
      <a:folHlink>
        <a:srgbClr val="76777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A47F33"/>
        </a:dk1>
        <a:lt1>
          <a:srgbClr val="FFFFFF"/>
        </a:lt1>
        <a:dk2>
          <a:srgbClr val="483225"/>
        </a:dk2>
        <a:lt2>
          <a:srgbClr val="FFFFFF"/>
        </a:lt2>
        <a:accent1>
          <a:srgbClr val="92BFEB"/>
        </a:accent1>
        <a:accent2>
          <a:srgbClr val="F99D1C"/>
        </a:accent2>
        <a:accent3>
          <a:srgbClr val="B1ADAC"/>
        </a:accent3>
        <a:accent4>
          <a:srgbClr val="DADADA"/>
        </a:accent4>
        <a:accent5>
          <a:srgbClr val="C7DCF3"/>
        </a:accent5>
        <a:accent6>
          <a:srgbClr val="E28E18"/>
        </a:accent6>
        <a:hlink>
          <a:srgbClr val="A4D767"/>
        </a:hlink>
        <a:folHlink>
          <a:srgbClr val="003082"/>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1"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lipFill dpi="0" rotWithShape="1">
          <a:blip xmlns:r="http://schemas.openxmlformats.org/officeDocument/2006/relationships" r:embed="rId1">
            <a:lum bright="20000"/>
          </a:blip>
          <a:srcRect/>
          <a:stretch>
            <a:fillRect/>
          </a:stretch>
        </a:blipFill>
        <a:ln>
          <a:noFill/>
        </a:ln>
      </a:spPr>
      <a:bodyPr rtlCol="0" anchor="ctr"/>
      <a:lstStyle>
        <a:defPPr marL="0" marR="0" indent="0" algn="ctr" defTabSz="914400" rtl="0" eaLnBrk="1" fontAlgn="auto" latinLnBrk="0" hangingPunct="1">
          <a:lnSpc>
            <a:spcPct val="100000"/>
          </a:lnSpc>
          <a:spcBef>
            <a:spcPts val="0"/>
          </a:spcBef>
          <a:spcAft>
            <a:spcPts val="0"/>
          </a:spcAft>
          <a:buClrTx/>
          <a:buSzTx/>
          <a:buFontTx/>
          <a:buNone/>
          <a:tabLst/>
          <a:defRPr kumimoji="0" sz="1800" b="0" i="0" u="none" strike="noStrike" kern="1200" cap="none" spc="0" normalizeH="0" baseline="0" noProof="0" dirty="0">
            <a:ln>
              <a:noFill/>
            </a:ln>
            <a:solidFill>
              <a:prstClr val="white"/>
            </a:solidFill>
            <a:effectLst/>
            <a:uLnTx/>
            <a:uFillTx/>
            <a:latin typeface="Calibri" panose="020F0502020204030204"/>
            <a:ea typeface="+mn-ea"/>
            <a:cs typeface="+mn-cs"/>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17089</TotalTime>
  <Words>1605</Words>
  <Application>Microsoft Macintosh PowerPoint</Application>
  <PresentationFormat>Custom</PresentationFormat>
  <Paragraphs>57</Paragraphs>
  <Slides>26</Slides>
  <Notes>24</Notes>
  <HiddenSlides>0</HiddenSlides>
  <MMClips>0</MMClips>
  <ScaleCrop>false</ScaleCrop>
  <HeadingPairs>
    <vt:vector size="6" baseType="variant">
      <vt:variant>
        <vt:lpstr>Fonts Used</vt:lpstr>
      </vt:variant>
      <vt:variant>
        <vt:i4>8</vt:i4>
      </vt:variant>
      <vt:variant>
        <vt:lpstr>Theme</vt:lpstr>
      </vt:variant>
      <vt:variant>
        <vt:i4>12</vt:i4>
      </vt:variant>
      <vt:variant>
        <vt:lpstr>Slide Titles</vt:lpstr>
      </vt:variant>
      <vt:variant>
        <vt:i4>26</vt:i4>
      </vt:variant>
    </vt:vector>
  </HeadingPairs>
  <TitlesOfParts>
    <vt:vector size="46" baseType="lpstr">
      <vt:lpstr>Arial</vt:lpstr>
      <vt:lpstr>Calibri</vt:lpstr>
      <vt:lpstr>Calibri Light</vt:lpstr>
      <vt:lpstr>Helvetica</vt:lpstr>
      <vt:lpstr>Helvetica Light</vt:lpstr>
      <vt:lpstr>Oculus Sans</vt:lpstr>
      <vt:lpstr>Source Sans Pro</vt:lpstr>
      <vt:lpstr>Wingdings</vt:lpstr>
      <vt:lpstr>Custom Design</vt:lpstr>
      <vt:lpstr>S14_Preso</vt:lpstr>
      <vt:lpstr>1_Custom Design</vt:lpstr>
      <vt:lpstr>2_Custom Design</vt:lpstr>
      <vt:lpstr>3_Custom Design</vt:lpstr>
      <vt:lpstr>4_Custom Design</vt:lpstr>
      <vt:lpstr>5_Custom Design</vt:lpstr>
      <vt:lpstr>White</vt:lpstr>
      <vt:lpstr>4_Office Theme</vt:lpstr>
      <vt:lpstr>1_White</vt:lpstr>
      <vt:lpstr>2_S14_Preso</vt:lpstr>
      <vt:lpstr>6_Custom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Steve Overby</dc:creator>
  <cp:lastModifiedBy>Douglas Lanman</cp:lastModifiedBy>
  <cp:revision>1562</cp:revision>
  <dcterms:created xsi:type="dcterms:W3CDTF">2012-02-14T22:43:59Z</dcterms:created>
  <dcterms:modified xsi:type="dcterms:W3CDTF">2020-03-09T04:11:12Z</dcterms:modified>
</cp:coreProperties>
</file>

<file path=docProps/thumbnail.jpeg>
</file>